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embeddedFontLst>
    <p:embeddedFont>
      <p:font typeface="Pretendard" panose="020B0600000101010101" charset="-127"/>
      <p:regular r:id="rId15"/>
      <p:bold r:id="rId16"/>
    </p:embeddedFont>
    <p:embeddedFont>
      <p:font typeface="Pretendard SemiBold" panose="020B0600000101010101" charset="-127"/>
      <p:bold r:id="rId17"/>
    </p:embeddedFont>
    <p:embeddedFont>
      <p:font typeface="나눔바른고딕" panose="020B0600000101010101" charset="-127"/>
      <p:regular r:id="rId18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" id="{CA5E9B36-B07F-4FBC-8CB1-6CAE82B4E6BF}">
          <p14:sldIdLst>
            <p14:sldId id="256"/>
          </p14:sldIdLst>
        </p14:section>
        <p14:section name="목차" id="{D9CF85ED-9F9E-47B5-9317-05B8F13C997D}">
          <p14:sldIdLst>
            <p14:sldId id="257"/>
            <p14:sldId id="258"/>
            <p14:sldId id="259"/>
            <p14:sldId id="260"/>
            <p14:sldId id="261"/>
            <p14:sldId id="263"/>
            <p14:sldId id="264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78" userDrawn="1">
          <p15:clr>
            <a:srgbClr val="A4A3A4"/>
          </p15:clr>
        </p15:guide>
        <p15:guide id="2" pos="279" userDrawn="1">
          <p15:clr>
            <a:srgbClr val="A4A3A4"/>
          </p15:clr>
        </p15:guide>
        <p15:guide id="3" pos="7650" userDrawn="1">
          <p15:clr>
            <a:srgbClr val="A4A3A4"/>
          </p15:clr>
        </p15:guide>
        <p15:guide id="4" orient="horz" pos="4065" userDrawn="1">
          <p15:clr>
            <a:srgbClr val="A4A3A4"/>
          </p15:clr>
        </p15:guide>
        <p15:guide id="5" pos="3817" userDrawn="1">
          <p15:clr>
            <a:srgbClr val="A4A3A4"/>
          </p15:clr>
        </p15:guide>
        <p15:guide id="6" orient="horz" pos="29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D0D"/>
    <a:srgbClr val="262626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3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630" y="114"/>
      </p:cViewPr>
      <p:guideLst>
        <p:guide orient="horz" pos="278"/>
        <p:guide pos="279"/>
        <p:guide pos="7650"/>
        <p:guide orient="horz" pos="4065"/>
        <p:guide pos="3817"/>
        <p:guide orient="horz" pos="290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7918E-8EB6-4FFD-8C86-F90D94E3F726}" type="datetimeFigureOut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D97444-5459-4844-8C61-5A672C91B1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065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652117-3154-4142-9B9A-0660E5C7C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B842E0-3449-B08D-6AC8-F9ACBC6C92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B27F23-6B8C-FBD2-4735-2582A8E64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C15BE-E637-4E4E-81E8-4E1ED2C6C15E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8A556C-91AC-68A7-499E-D7529B402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B44ACF-2D54-5B81-D5AA-C8B91C6C0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8600" y="6187394"/>
            <a:ext cx="2743200" cy="365125"/>
          </a:xfrm>
        </p:spPr>
        <p:txBody>
          <a:bodyPr/>
          <a:lstStyle>
            <a:lvl1pPr>
              <a:defRPr sz="800"/>
            </a:lvl1pPr>
          </a:lstStyle>
          <a:p>
            <a:fld id="{505F682D-E1F3-4E8D-8CAF-4A9395E2E55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42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0AD391-6BF5-D898-4D93-9533936E5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E73787-DFD3-B3A5-2B28-A9ABA77D3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27562B-F29C-1B61-5646-4CC15D378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C5707-CD4E-4EC1-B60C-08BFD98FCA24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61C456-82F0-8C0A-D2F8-21EB0C597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6D9F8B-B982-D41E-BAB5-D3EC8E1C4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530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1CEF6BB-7CED-ACF3-317D-FF319566B8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AEA3E9-0C88-D68A-8E7A-6A68DE5B41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086DAC-F776-FD0F-B717-8875B7833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98A85-DCB3-4EC5-AF70-CBF1D75FA1F1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4549D3-E7D6-53DC-4230-EFDFFCE31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5A4AC6-5C31-5BC1-FC21-60937F344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674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073211-803A-F4C7-EE49-EF1F194C0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3FD65C-B5D5-362C-FB32-B279E8875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B677F-B2E2-4A4A-D48D-2E1655034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DB27E-5D8E-4D1E-8833-B66DD8B3EA2B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BF5405-AFE3-B143-7D44-25509DD9E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0F90A1-9275-080C-E821-90177AFAC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4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EEAF8B-37B0-45BE-35A6-46505EDAF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F57148-189B-5B1B-1F54-BDD8F30F9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84620C-29FF-B921-C196-266E45B1A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55937-8A3B-4B37-B0D5-AFFAC89EED80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B8DCDF-0F41-7316-8A1E-497EF20C9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AD0A6-5EDD-47AF-1D90-36AAAD9E4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251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E04F61-9A1B-09BD-7A6C-9A3529837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9485F7-BA57-95A8-6098-7C6F45DA26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218B12-0B71-879F-8715-726EE5801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B74CF7-DC94-D758-8D20-9A3F9749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9416-9ECB-4FE2-870D-667AFEE5C3F6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85F5B2-BAE1-9E39-704E-BDF6C2CDC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600B9A-4853-0BA8-83C7-27043A7D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656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F2B385-D60F-A572-19B1-9292336E1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B2BE16-001E-0DB8-0E77-A92C2B331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7BABB6-8413-8440-FCAD-372F714E3E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85B6BA-1683-C68C-27A5-BE89136040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D825E07-CB84-815E-5EC6-35C3E295C6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E3F1369-8280-89E5-8870-D95724D14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D0416-B5F9-40CE-84AA-6129BFB3384A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A90673-A3BA-659E-30C7-BAFA71725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2FD1BF5-ED9C-9F03-8D8F-8F86F145F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669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671F11-065C-CFAA-C6E7-CDC60E08E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4DCD25-A64D-E021-1D2F-071D66CCB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F0CFA-41F6-4001-A0EB-234E1D9245C3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C40B31-9270-F4D6-F9B8-05E3FBB2E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F82B6EA-AB84-70CA-E799-BE8076A9B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159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2AFBD5-035B-55B2-E490-AD7E4FCA7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7C080-A0D7-4E49-A3B9-98E71CAE1B16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C57F80-C49D-476A-FEAE-AB114B792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B4982E-45B4-3F27-E127-8350F85C8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790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C6C51-2E8D-D41F-63BB-B20160B62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EB591A-AAF1-C6B0-1DFD-68A7AEBDC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532AE0-03C8-6804-02E3-000C8D53D1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A8A81E-3DF1-A615-A058-A8AF5D26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39D5A-83F0-4676-BED8-F0192358B90A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E8491D-16C6-0E8A-4D65-C5DD4ADCD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B090D9-AF50-5278-0D25-B74F6D70D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7194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19C221-4F74-4550-6D69-79B20B804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4DEECAD-830D-540E-82A0-4FC47EB368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821F6D9-70C7-3933-60D2-E36A267181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3FB0B9-F6B9-F16B-C80D-E3CBC1998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787172-36C0-4121-B89F-1DC1260A0343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C7B55B-AF2C-9EB3-CA4F-CCF41004C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62FA31-B933-C962-CE32-1328D3C62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823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4B38789-3CD9-5F42-8969-E603E64DB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CD1C38-04E4-4B91-E217-1F547FF26D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076097-7F3C-16F8-53FD-372F9A740C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7C5E8F-DD1D-4351-81D0-89E86594C943}" type="datetime1">
              <a:rPr lang="ko-KR" altLang="en-US" smtClean="0"/>
              <a:t>2024-09-24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3B3863-71E5-B0CA-3980-065CFDF416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51332F-9FC2-5123-5AF2-A2F5CE941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F682D-E1F3-4E8D-8CAF-4A9395E2E5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442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45FAF3-256A-119C-455E-765419701A19}"/>
              </a:ext>
            </a:extLst>
          </p:cNvPr>
          <p:cNvSpPr txBox="1"/>
          <p:nvPr/>
        </p:nvSpPr>
        <p:spPr>
          <a:xfrm>
            <a:off x="1341977" y="3429000"/>
            <a:ext cx="440055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6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 Makeup Web</a:t>
            </a:r>
            <a:endParaRPr lang="ko-KR" altLang="en-US" sz="36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B78B461-82F5-734E-592B-D4B0555B264F}"/>
              </a:ext>
            </a:extLst>
          </p:cNvPr>
          <p:cNvSpPr/>
          <p:nvPr/>
        </p:nvSpPr>
        <p:spPr>
          <a:xfrm>
            <a:off x="442912" y="6339731"/>
            <a:ext cx="80268" cy="8026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1255713" y="4043323"/>
            <a:ext cx="5487987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F495561-95AE-1D5B-F473-426CA7139CE2}"/>
              </a:ext>
            </a:extLst>
          </p:cNvPr>
          <p:cNvSpPr txBox="1"/>
          <p:nvPr/>
        </p:nvSpPr>
        <p:spPr>
          <a:xfrm>
            <a:off x="5421315" y="4103649"/>
            <a:ext cx="132238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년 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월 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일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1000" spc="-8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현호성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최준원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5" name="슬라이드 번호 개체 틀 24">
            <a:extLst>
              <a:ext uri="{FF2B5EF4-FFF2-40B4-BE49-F238E27FC236}">
                <a16:creationId xmlns:a16="http://schemas.microsoft.com/office/drawing/2014/main" id="{16065198-194F-6F53-164B-A461F5A14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6928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93974C4-D51E-942D-2000-22C49FCFA0B0}"/>
              </a:ext>
            </a:extLst>
          </p:cNvPr>
          <p:cNvSpPr/>
          <p:nvPr/>
        </p:nvSpPr>
        <p:spPr>
          <a:xfrm>
            <a:off x="0" y="0"/>
            <a:ext cx="2501900" cy="68579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442913" y="672234"/>
            <a:ext cx="11306175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7932CFC-A794-6357-4510-91DDF81D2C49}"/>
              </a:ext>
            </a:extLst>
          </p:cNvPr>
          <p:cNvSpPr txBox="1"/>
          <p:nvPr/>
        </p:nvSpPr>
        <p:spPr>
          <a:xfrm>
            <a:off x="442913" y="862830"/>
            <a:ext cx="19954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</a:t>
            </a:r>
            <a:endParaRPr lang="ko-KR" altLang="en-US" sz="3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5B83E9-ADF1-B76D-1D1D-F78B5B6A1BFB}"/>
              </a:ext>
            </a:extLst>
          </p:cNvPr>
          <p:cNvSpPr txBox="1"/>
          <p:nvPr/>
        </p:nvSpPr>
        <p:spPr>
          <a:xfrm>
            <a:off x="996662" y="924385"/>
            <a:ext cx="199548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세부 내용</a:t>
            </a:r>
            <a:endParaRPr lang="en-US" altLang="ko-KR" sz="1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 사용 방법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90E4A8-4B3A-2577-CEF3-EC46210CE497}"/>
              </a:ext>
            </a:extLst>
          </p:cNvPr>
          <p:cNvSpPr txBox="1"/>
          <p:nvPr/>
        </p:nvSpPr>
        <p:spPr>
          <a:xfrm>
            <a:off x="442912" y="6223455"/>
            <a:ext cx="1657351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Free </a:t>
            </a:r>
            <a:r>
              <a:rPr lang="en-US" altLang="ko-KR" sz="1000" spc="-120" dirty="0" err="1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powerpoint</a:t>
            </a:r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template P_GOD</a:t>
            </a:r>
            <a:endParaRPr lang="ko-KR" altLang="en-US" sz="1000" spc="-12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3986E672-A7B1-FF60-3C0F-EC00D78A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DDDB71-8F4E-8983-B12D-6230227CF012}"/>
              </a:ext>
            </a:extLst>
          </p:cNvPr>
          <p:cNvSpPr txBox="1"/>
          <p:nvPr/>
        </p:nvSpPr>
        <p:spPr>
          <a:xfrm>
            <a:off x="7245364" y="1681895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1500" b="1" spc="-80" dirty="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rPr>
              <a:t>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37B3F3-E5FB-4102-85E3-930BBC892262}"/>
              </a:ext>
            </a:extLst>
          </p:cNvPr>
          <p:cNvSpPr txBox="1"/>
          <p:nvPr/>
        </p:nvSpPr>
        <p:spPr>
          <a:xfrm>
            <a:off x="2737768" y="1010809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1500" b="1" spc="-8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461FD1-4397-2822-521F-E34F83E97815}"/>
              </a:ext>
            </a:extLst>
          </p:cNvPr>
          <p:cNvSpPr txBox="1"/>
          <p:nvPr/>
        </p:nvSpPr>
        <p:spPr>
          <a:xfrm>
            <a:off x="3139679" y="1238090"/>
            <a:ext cx="774779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템플릿으로 다이어그램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도식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받았는데</a:t>
            </a:r>
            <a:endParaRPr lang="en-US" altLang="ko-KR" sz="24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이걸 어떤 상황에 사용해야 해요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54D119F-7D39-0309-865F-3F92E7070F3A}"/>
              </a:ext>
            </a:extLst>
          </p:cNvPr>
          <p:cNvSpPr/>
          <p:nvPr/>
        </p:nvSpPr>
        <p:spPr>
          <a:xfrm>
            <a:off x="32091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7772D4-B450-C23F-FC53-7F6B35B564CA}"/>
              </a:ext>
            </a:extLst>
          </p:cNvPr>
          <p:cNvSpPr txBox="1"/>
          <p:nvPr/>
        </p:nvSpPr>
        <p:spPr>
          <a:xfrm>
            <a:off x="3162574" y="3124874"/>
            <a:ext cx="2612795" cy="10618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 활용 방법</a:t>
            </a:r>
            <a:br>
              <a:rPr lang="en-US" altLang="ko-KR" sz="16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3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OSMU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 대해 아시나요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</a:t>
            </a:r>
          </a:p>
          <a:p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가지 소스로 여러 콘텐츠를 생산한다는 의미로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예를 들어 고추장 하나로 떡볶이도 고추장찌개도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제육볶음도 만들 수 </a:t>
            </a:r>
            <a:r>
              <a:rPr lang="ko-KR" altLang="en-US" sz="1200" spc="-8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있다처럼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사용 됩니다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57CDF3F-3BA5-FD8F-5D31-07D6C92122BA}"/>
              </a:ext>
            </a:extLst>
          </p:cNvPr>
          <p:cNvSpPr/>
          <p:nvPr/>
        </p:nvSpPr>
        <p:spPr>
          <a:xfrm>
            <a:off x="33615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0B16F44-197C-1BF1-62F7-0CCC0DAC4C47}"/>
              </a:ext>
            </a:extLst>
          </p:cNvPr>
          <p:cNvSpPr/>
          <p:nvPr/>
        </p:nvSpPr>
        <p:spPr>
          <a:xfrm>
            <a:off x="3512955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96C92031-30C8-9BBD-9D55-3FA13B7B788B}"/>
              </a:ext>
            </a:extLst>
          </p:cNvPr>
          <p:cNvSpPr/>
          <p:nvPr/>
        </p:nvSpPr>
        <p:spPr>
          <a:xfrm>
            <a:off x="8580094" y="3404844"/>
            <a:ext cx="868019" cy="868019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6FD5D8C1-CFE2-8556-9C37-935D461EBDC3}"/>
              </a:ext>
            </a:extLst>
          </p:cNvPr>
          <p:cNvSpPr/>
          <p:nvPr/>
        </p:nvSpPr>
        <p:spPr>
          <a:xfrm>
            <a:off x="9534723" y="3404844"/>
            <a:ext cx="868019" cy="868019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14E03B0C-97B2-BA23-9031-9603F4C5928C}"/>
              </a:ext>
            </a:extLst>
          </p:cNvPr>
          <p:cNvSpPr/>
          <p:nvPr/>
        </p:nvSpPr>
        <p:spPr>
          <a:xfrm>
            <a:off x="10489351" y="3404843"/>
            <a:ext cx="868019" cy="868019"/>
          </a:xfrm>
          <a:prstGeom prst="ellipse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4D739B3F-4754-CF87-C758-7C8E0910EA5C}"/>
              </a:ext>
            </a:extLst>
          </p:cNvPr>
          <p:cNvSpPr/>
          <p:nvPr/>
        </p:nvSpPr>
        <p:spPr>
          <a:xfrm>
            <a:off x="8566362" y="5353369"/>
            <a:ext cx="868019" cy="868019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7689AE13-12D8-CC09-69B0-ABA2AC2F4E72}"/>
              </a:ext>
            </a:extLst>
          </p:cNvPr>
          <p:cNvSpPr/>
          <p:nvPr/>
        </p:nvSpPr>
        <p:spPr>
          <a:xfrm>
            <a:off x="9520990" y="5353367"/>
            <a:ext cx="868019" cy="868019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030437E-83F6-5AA7-6D43-68042BD0D1B9}"/>
              </a:ext>
            </a:extLst>
          </p:cNvPr>
          <p:cNvSpPr/>
          <p:nvPr/>
        </p:nvSpPr>
        <p:spPr>
          <a:xfrm>
            <a:off x="10475618" y="5353367"/>
            <a:ext cx="868019" cy="868019"/>
          </a:xfrm>
          <a:prstGeom prst="ellipse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D66547-CB88-7288-4530-5B5FD50DF5AC}"/>
              </a:ext>
            </a:extLst>
          </p:cNvPr>
          <p:cNvSpPr txBox="1"/>
          <p:nvPr/>
        </p:nvSpPr>
        <p:spPr>
          <a:xfrm>
            <a:off x="6530933" y="4728478"/>
            <a:ext cx="703501" cy="1692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10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하나의 소스</a:t>
            </a:r>
            <a:endParaRPr lang="en-US" altLang="ko-KR" sz="1100" spc="-80" dirty="0">
              <a:solidFill>
                <a:schemeClr val="tx1">
                  <a:lumMod val="75000"/>
                  <a:lumOff val="2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56A816-5DC0-3B10-B031-737BF2E5E1CA}"/>
              </a:ext>
            </a:extLst>
          </p:cNvPr>
          <p:cNvSpPr txBox="1"/>
          <p:nvPr/>
        </p:nvSpPr>
        <p:spPr>
          <a:xfrm>
            <a:off x="7591906" y="4732325"/>
            <a:ext cx="791850" cy="161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생산</a:t>
            </a:r>
            <a:r>
              <a:rPr lang="en-US" altLang="ko-KR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/</a:t>
            </a:r>
            <a:r>
              <a:rPr lang="ko-KR" altLang="en-US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제작</a:t>
            </a:r>
            <a:endParaRPr lang="en-US" altLang="ko-KR" sz="1050" spc="-80" dirty="0">
              <a:solidFill>
                <a:schemeClr val="tx1">
                  <a:lumMod val="75000"/>
                  <a:lumOff val="25000"/>
                </a:schemeClr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  <p:cxnSp>
        <p:nvCxnSpPr>
          <p:cNvPr id="36" name="연결선: 구부러짐 35">
            <a:extLst>
              <a:ext uri="{FF2B5EF4-FFF2-40B4-BE49-F238E27FC236}">
                <a16:creationId xmlns:a16="http://schemas.microsoft.com/office/drawing/2014/main" id="{801DDE84-4C30-EA92-67B4-074998794B04}"/>
              </a:ext>
            </a:extLst>
          </p:cNvPr>
          <p:cNvCxnSpPr>
            <a:cxnSpLocks/>
            <a:stCxn id="26" idx="3"/>
            <a:endCxn id="38" idx="2"/>
          </p:cNvCxnSpPr>
          <p:nvPr/>
        </p:nvCxnSpPr>
        <p:spPr>
          <a:xfrm flipV="1">
            <a:off x="8383756" y="3838854"/>
            <a:ext cx="196338" cy="974262"/>
          </a:xfrm>
          <a:prstGeom prst="curvedConnector3">
            <a:avLst>
              <a:gd name="adj1" fmla="val 50000"/>
            </a:avLst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구부러짐 36">
            <a:extLst>
              <a:ext uri="{FF2B5EF4-FFF2-40B4-BE49-F238E27FC236}">
                <a16:creationId xmlns:a16="http://schemas.microsoft.com/office/drawing/2014/main" id="{4C87F879-8D87-1324-4FCD-18D91F885D36}"/>
              </a:ext>
            </a:extLst>
          </p:cNvPr>
          <p:cNvCxnSpPr>
            <a:cxnSpLocks/>
            <a:stCxn id="26" idx="3"/>
            <a:endCxn id="50" idx="2"/>
          </p:cNvCxnSpPr>
          <p:nvPr/>
        </p:nvCxnSpPr>
        <p:spPr>
          <a:xfrm>
            <a:off x="8383756" y="4813116"/>
            <a:ext cx="182606" cy="974263"/>
          </a:xfrm>
          <a:prstGeom prst="curvedConnector3">
            <a:avLst>
              <a:gd name="adj1" fmla="val 50000"/>
            </a:avLst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67EB0B9-55AC-2171-FF3B-4CD6D8CD84AC}"/>
              </a:ext>
            </a:extLst>
          </p:cNvPr>
          <p:cNvSpPr txBox="1"/>
          <p:nvPr/>
        </p:nvSpPr>
        <p:spPr>
          <a:xfrm>
            <a:off x="8787808" y="3769672"/>
            <a:ext cx="452589" cy="161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결과 </a:t>
            </a:r>
            <a:r>
              <a:rPr lang="en-US" altLang="ko-KR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56E3A60-1A42-8513-F57E-88A9BF112830}"/>
              </a:ext>
            </a:extLst>
          </p:cNvPr>
          <p:cNvSpPr txBox="1"/>
          <p:nvPr/>
        </p:nvSpPr>
        <p:spPr>
          <a:xfrm>
            <a:off x="9742436" y="3769672"/>
            <a:ext cx="452589" cy="161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결과 </a:t>
            </a:r>
            <a:r>
              <a:rPr lang="en-US" altLang="ko-KR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5B65245-D63C-2F62-3923-A88C7140255D}"/>
              </a:ext>
            </a:extLst>
          </p:cNvPr>
          <p:cNvSpPr txBox="1"/>
          <p:nvPr/>
        </p:nvSpPr>
        <p:spPr>
          <a:xfrm>
            <a:off x="10697064" y="3769671"/>
            <a:ext cx="452589" cy="161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결과 </a:t>
            </a:r>
            <a:r>
              <a:rPr lang="en-US" altLang="ko-KR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3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A139A38-7213-14C2-B947-7267FD39B9A5}"/>
              </a:ext>
            </a:extLst>
          </p:cNvPr>
          <p:cNvSpPr/>
          <p:nvPr/>
        </p:nvSpPr>
        <p:spPr>
          <a:xfrm>
            <a:off x="8573228" y="4379107"/>
            <a:ext cx="868019" cy="868019"/>
          </a:xfrm>
          <a:prstGeom prst="ellips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7BF882-1D2F-3FC1-6E11-A75150A84523}"/>
              </a:ext>
            </a:extLst>
          </p:cNvPr>
          <p:cNvSpPr txBox="1"/>
          <p:nvPr/>
        </p:nvSpPr>
        <p:spPr>
          <a:xfrm>
            <a:off x="8780943" y="4732325"/>
            <a:ext cx="452589" cy="161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결과 </a:t>
            </a:r>
            <a:r>
              <a:rPr lang="en-US" altLang="ko-KR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4</a:t>
            </a: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8372B1D0-64F8-912D-C019-734F49FD4D18}"/>
              </a:ext>
            </a:extLst>
          </p:cNvPr>
          <p:cNvSpPr/>
          <p:nvPr/>
        </p:nvSpPr>
        <p:spPr>
          <a:xfrm>
            <a:off x="9527856" y="4379106"/>
            <a:ext cx="868019" cy="868019"/>
          </a:xfrm>
          <a:prstGeom prst="ellipse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2497BF0-BCD0-E052-9634-A5121747269A}"/>
              </a:ext>
            </a:extLst>
          </p:cNvPr>
          <p:cNvSpPr txBox="1"/>
          <p:nvPr/>
        </p:nvSpPr>
        <p:spPr>
          <a:xfrm>
            <a:off x="9735571" y="4743934"/>
            <a:ext cx="452589" cy="161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결과 </a:t>
            </a:r>
            <a:r>
              <a:rPr lang="en-US" altLang="ko-KR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5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8FEB364-B9EC-A332-0C6B-6E07C07FA47B}"/>
              </a:ext>
            </a:extLst>
          </p:cNvPr>
          <p:cNvSpPr/>
          <p:nvPr/>
        </p:nvSpPr>
        <p:spPr>
          <a:xfrm>
            <a:off x="10482484" y="4379105"/>
            <a:ext cx="868019" cy="868019"/>
          </a:xfrm>
          <a:prstGeom prst="ellipse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C372CFB-07FB-7CA1-EE49-BA52E80BACBD}"/>
              </a:ext>
            </a:extLst>
          </p:cNvPr>
          <p:cNvSpPr txBox="1"/>
          <p:nvPr/>
        </p:nvSpPr>
        <p:spPr>
          <a:xfrm>
            <a:off x="10690199" y="4743933"/>
            <a:ext cx="452589" cy="161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결과 </a:t>
            </a:r>
            <a:r>
              <a:rPr lang="en-US" altLang="ko-KR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6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D7C3A4B-7A65-DCE1-3B1B-70024B603567}"/>
              </a:ext>
            </a:extLst>
          </p:cNvPr>
          <p:cNvSpPr txBox="1"/>
          <p:nvPr/>
        </p:nvSpPr>
        <p:spPr>
          <a:xfrm>
            <a:off x="8774076" y="5718197"/>
            <a:ext cx="452589" cy="161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결과 </a:t>
            </a:r>
            <a:r>
              <a:rPr lang="en-US" altLang="ko-KR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7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0C522CA-5326-1DAC-45CF-AFC197FF6257}"/>
              </a:ext>
            </a:extLst>
          </p:cNvPr>
          <p:cNvSpPr txBox="1"/>
          <p:nvPr/>
        </p:nvSpPr>
        <p:spPr>
          <a:xfrm>
            <a:off x="9728704" y="5718195"/>
            <a:ext cx="452589" cy="161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결과 </a:t>
            </a:r>
            <a:r>
              <a:rPr lang="en-US" altLang="ko-KR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8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3BF252B-17E5-B5AB-CA0B-1261CBF703DD}"/>
              </a:ext>
            </a:extLst>
          </p:cNvPr>
          <p:cNvSpPr txBox="1"/>
          <p:nvPr/>
        </p:nvSpPr>
        <p:spPr>
          <a:xfrm>
            <a:off x="10683332" y="5718195"/>
            <a:ext cx="452589" cy="161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결과 </a:t>
            </a:r>
            <a:r>
              <a:rPr lang="en-US" altLang="ko-KR" sz="105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9</a:t>
            </a:r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C5632664-3196-953F-77FA-E015E3F101DC}"/>
              </a:ext>
            </a:extLst>
          </p:cNvPr>
          <p:cNvCxnSpPr>
            <a:cxnSpLocks/>
          </p:cNvCxnSpPr>
          <p:nvPr/>
        </p:nvCxnSpPr>
        <p:spPr>
          <a:xfrm>
            <a:off x="7241300" y="4813116"/>
            <a:ext cx="440282" cy="0"/>
          </a:xfrm>
          <a:prstGeom prst="line">
            <a:avLst/>
          </a:prstGeom>
          <a:ln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5827D659-8FB4-F2E6-9DEB-EE9008364270}"/>
              </a:ext>
            </a:extLst>
          </p:cNvPr>
          <p:cNvCxnSpPr>
            <a:cxnSpLocks/>
          </p:cNvCxnSpPr>
          <p:nvPr/>
        </p:nvCxnSpPr>
        <p:spPr>
          <a:xfrm>
            <a:off x="7641884" y="4757232"/>
            <a:ext cx="39698" cy="55882"/>
          </a:xfrm>
          <a:prstGeom prst="line">
            <a:avLst/>
          </a:prstGeom>
          <a:ln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871DB7C-D416-5351-B323-8FE429790998}"/>
              </a:ext>
            </a:extLst>
          </p:cNvPr>
          <p:cNvSpPr txBox="1"/>
          <p:nvPr/>
        </p:nvSpPr>
        <p:spPr>
          <a:xfrm>
            <a:off x="7348538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AB1505-1FF8-D188-242B-4BAB64F0B696}"/>
              </a:ext>
            </a:extLst>
          </p:cNvPr>
          <p:cNvSpPr txBox="1"/>
          <p:nvPr/>
        </p:nvSpPr>
        <p:spPr>
          <a:xfrm>
            <a:off x="442912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 Makeup Web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8073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93974C4-D51E-942D-2000-22C49FCFA0B0}"/>
              </a:ext>
            </a:extLst>
          </p:cNvPr>
          <p:cNvSpPr/>
          <p:nvPr/>
        </p:nvSpPr>
        <p:spPr>
          <a:xfrm>
            <a:off x="0" y="0"/>
            <a:ext cx="2501900" cy="68579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442913" y="672234"/>
            <a:ext cx="11306175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7932CFC-A794-6357-4510-91DDF81D2C49}"/>
              </a:ext>
            </a:extLst>
          </p:cNvPr>
          <p:cNvSpPr txBox="1"/>
          <p:nvPr/>
        </p:nvSpPr>
        <p:spPr>
          <a:xfrm>
            <a:off x="442913" y="862830"/>
            <a:ext cx="19954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</a:t>
            </a:r>
            <a:endParaRPr lang="ko-KR" altLang="en-US" sz="3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5B83E9-ADF1-B76D-1D1D-F78B5B6A1BFB}"/>
              </a:ext>
            </a:extLst>
          </p:cNvPr>
          <p:cNvSpPr txBox="1"/>
          <p:nvPr/>
        </p:nvSpPr>
        <p:spPr>
          <a:xfrm>
            <a:off x="996662" y="924385"/>
            <a:ext cx="199548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세부 내용</a:t>
            </a:r>
            <a:endParaRPr lang="en-US" altLang="ko-KR" sz="1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 사용 방법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90E4A8-4B3A-2577-CEF3-EC46210CE497}"/>
              </a:ext>
            </a:extLst>
          </p:cNvPr>
          <p:cNvSpPr txBox="1"/>
          <p:nvPr/>
        </p:nvSpPr>
        <p:spPr>
          <a:xfrm>
            <a:off x="442912" y="6223455"/>
            <a:ext cx="1657351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Free </a:t>
            </a:r>
            <a:r>
              <a:rPr lang="en-US" altLang="ko-KR" sz="1000" spc="-120" dirty="0" err="1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powerpoint</a:t>
            </a:r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template P_GOD</a:t>
            </a:r>
            <a:endParaRPr lang="ko-KR" altLang="en-US" sz="1000" spc="-12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3986E672-A7B1-FF60-3C0F-EC00D78A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DDDB71-8F4E-8983-B12D-6230227CF012}"/>
              </a:ext>
            </a:extLst>
          </p:cNvPr>
          <p:cNvSpPr txBox="1"/>
          <p:nvPr/>
        </p:nvSpPr>
        <p:spPr>
          <a:xfrm>
            <a:off x="7284663" y="1656908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1500" b="1" spc="-80" dirty="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rPr>
              <a:t>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37B3F3-E5FB-4102-85E3-930BBC892262}"/>
              </a:ext>
            </a:extLst>
          </p:cNvPr>
          <p:cNvSpPr txBox="1"/>
          <p:nvPr/>
        </p:nvSpPr>
        <p:spPr>
          <a:xfrm>
            <a:off x="2737768" y="1010809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1500" b="1" spc="-8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461FD1-4397-2822-521F-E34F83E97815}"/>
              </a:ext>
            </a:extLst>
          </p:cNvPr>
          <p:cNvSpPr txBox="1"/>
          <p:nvPr/>
        </p:nvSpPr>
        <p:spPr>
          <a:xfrm>
            <a:off x="3139679" y="1238090"/>
            <a:ext cx="774779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템플릿으로 다이어그램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도식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받았는데</a:t>
            </a:r>
            <a:endParaRPr lang="en-US" altLang="ko-KR" sz="24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이걸 어떤 상황에 사용해야 해요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54D119F-7D39-0309-865F-3F92E7070F3A}"/>
              </a:ext>
            </a:extLst>
          </p:cNvPr>
          <p:cNvSpPr/>
          <p:nvPr/>
        </p:nvSpPr>
        <p:spPr>
          <a:xfrm>
            <a:off x="32091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7772D4-B450-C23F-FC53-7F6B35B564CA}"/>
              </a:ext>
            </a:extLst>
          </p:cNvPr>
          <p:cNvSpPr txBox="1"/>
          <p:nvPr/>
        </p:nvSpPr>
        <p:spPr>
          <a:xfrm>
            <a:off x="3162574" y="3124874"/>
            <a:ext cx="2612795" cy="8771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 활용 방법</a:t>
            </a:r>
            <a:br>
              <a:rPr lang="en-US" altLang="ko-KR" sz="16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3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마지막으로 진짜 대놓고 단계를 표현할 수 있는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그러나 만들기에는 너무 귀찮은 다이어그램을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그리고 마무리 해보도록 하겠습니다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57CDF3F-3BA5-FD8F-5D31-07D6C92122BA}"/>
              </a:ext>
            </a:extLst>
          </p:cNvPr>
          <p:cNvSpPr/>
          <p:nvPr/>
        </p:nvSpPr>
        <p:spPr>
          <a:xfrm>
            <a:off x="33615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0B16F44-197C-1BF1-62F7-0CCC0DAC4C47}"/>
              </a:ext>
            </a:extLst>
          </p:cNvPr>
          <p:cNvSpPr/>
          <p:nvPr/>
        </p:nvSpPr>
        <p:spPr>
          <a:xfrm>
            <a:off x="3512955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F214918-F328-765F-B6FE-58DC039021EE}"/>
              </a:ext>
            </a:extLst>
          </p:cNvPr>
          <p:cNvSpPr/>
          <p:nvPr/>
        </p:nvSpPr>
        <p:spPr>
          <a:xfrm>
            <a:off x="2501900" y="5619910"/>
            <a:ext cx="4119851" cy="3462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B4578FB6-0414-8FB3-E13B-03058FFB155E}"/>
              </a:ext>
            </a:extLst>
          </p:cNvPr>
          <p:cNvSpPr/>
          <p:nvPr/>
        </p:nvSpPr>
        <p:spPr>
          <a:xfrm rot="5400000">
            <a:off x="6621748" y="5619910"/>
            <a:ext cx="346277" cy="346277"/>
          </a:xfrm>
          <a:prstGeom prst="rt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24452B7-DB66-8081-7262-4ED371DC8023}"/>
              </a:ext>
            </a:extLst>
          </p:cNvPr>
          <p:cNvSpPr/>
          <p:nvPr/>
        </p:nvSpPr>
        <p:spPr>
          <a:xfrm>
            <a:off x="6621748" y="5458619"/>
            <a:ext cx="346277" cy="16446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각 삼각형 23">
            <a:extLst>
              <a:ext uri="{FF2B5EF4-FFF2-40B4-BE49-F238E27FC236}">
                <a16:creationId xmlns:a16="http://schemas.microsoft.com/office/drawing/2014/main" id="{59765BA5-84A8-68FE-554F-2BDAF5FC4749}"/>
              </a:ext>
            </a:extLst>
          </p:cNvPr>
          <p:cNvSpPr/>
          <p:nvPr/>
        </p:nvSpPr>
        <p:spPr>
          <a:xfrm rot="16200000">
            <a:off x="6621748" y="5115517"/>
            <a:ext cx="346277" cy="346277"/>
          </a:xfrm>
          <a:prstGeom prst="rt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11D7395-04B3-9BD7-2CBF-04F34CDE6155}"/>
              </a:ext>
            </a:extLst>
          </p:cNvPr>
          <p:cNvSpPr/>
          <p:nvPr/>
        </p:nvSpPr>
        <p:spPr>
          <a:xfrm>
            <a:off x="6968025" y="5115517"/>
            <a:ext cx="1159669" cy="3462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각 삼각형 61">
            <a:extLst>
              <a:ext uri="{FF2B5EF4-FFF2-40B4-BE49-F238E27FC236}">
                <a16:creationId xmlns:a16="http://schemas.microsoft.com/office/drawing/2014/main" id="{9F406189-7D7F-1B79-DCEE-219908D5DFB5}"/>
              </a:ext>
            </a:extLst>
          </p:cNvPr>
          <p:cNvSpPr/>
          <p:nvPr/>
        </p:nvSpPr>
        <p:spPr>
          <a:xfrm rot="5400000">
            <a:off x="8127694" y="5115517"/>
            <a:ext cx="346277" cy="346277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03701BDB-F451-08F1-4E03-30B2765074A6}"/>
              </a:ext>
            </a:extLst>
          </p:cNvPr>
          <p:cNvSpPr/>
          <p:nvPr/>
        </p:nvSpPr>
        <p:spPr>
          <a:xfrm>
            <a:off x="8127694" y="4951050"/>
            <a:ext cx="346277" cy="16446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각 삼각형 63">
            <a:extLst>
              <a:ext uri="{FF2B5EF4-FFF2-40B4-BE49-F238E27FC236}">
                <a16:creationId xmlns:a16="http://schemas.microsoft.com/office/drawing/2014/main" id="{680BE666-8FDB-FAB3-9DA6-5CB0F6B2920B}"/>
              </a:ext>
            </a:extLst>
          </p:cNvPr>
          <p:cNvSpPr/>
          <p:nvPr/>
        </p:nvSpPr>
        <p:spPr>
          <a:xfrm rot="16200000">
            <a:off x="8127694" y="4606779"/>
            <a:ext cx="346277" cy="346277"/>
          </a:xfrm>
          <a:prstGeom prst="rt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AD6D1948-B71C-5EE5-BA6C-0113C33427CD}"/>
              </a:ext>
            </a:extLst>
          </p:cNvPr>
          <p:cNvSpPr/>
          <p:nvPr/>
        </p:nvSpPr>
        <p:spPr>
          <a:xfrm>
            <a:off x="8473971" y="4606778"/>
            <a:ext cx="1159669" cy="3462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각 삼각형 68">
            <a:extLst>
              <a:ext uri="{FF2B5EF4-FFF2-40B4-BE49-F238E27FC236}">
                <a16:creationId xmlns:a16="http://schemas.microsoft.com/office/drawing/2014/main" id="{8CEA6F0A-C774-A4EF-162C-A92A9D0CA3BE}"/>
              </a:ext>
            </a:extLst>
          </p:cNvPr>
          <p:cNvSpPr/>
          <p:nvPr/>
        </p:nvSpPr>
        <p:spPr>
          <a:xfrm rot="5400000">
            <a:off x="9633640" y="4606778"/>
            <a:ext cx="346277" cy="346277"/>
          </a:xfrm>
          <a:prstGeom prst="rtTriangl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C8868C0-6DEE-D503-D3A9-505E36842E14}"/>
              </a:ext>
            </a:extLst>
          </p:cNvPr>
          <p:cNvSpPr/>
          <p:nvPr/>
        </p:nvSpPr>
        <p:spPr>
          <a:xfrm>
            <a:off x="9633640" y="4445487"/>
            <a:ext cx="346277" cy="16446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1" name="직각 삼각형 70">
            <a:extLst>
              <a:ext uri="{FF2B5EF4-FFF2-40B4-BE49-F238E27FC236}">
                <a16:creationId xmlns:a16="http://schemas.microsoft.com/office/drawing/2014/main" id="{84312959-4CF6-0BE5-D4D1-747165EF5686}"/>
              </a:ext>
            </a:extLst>
          </p:cNvPr>
          <p:cNvSpPr/>
          <p:nvPr/>
        </p:nvSpPr>
        <p:spPr>
          <a:xfrm rot="16200000">
            <a:off x="9633640" y="4102386"/>
            <a:ext cx="346277" cy="346277"/>
          </a:xfrm>
          <a:prstGeom prst="rtTriangl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32F9B551-D334-C2D7-08CC-7CF2355B9771}"/>
              </a:ext>
            </a:extLst>
          </p:cNvPr>
          <p:cNvSpPr/>
          <p:nvPr/>
        </p:nvSpPr>
        <p:spPr>
          <a:xfrm>
            <a:off x="9979917" y="4102386"/>
            <a:ext cx="1159200" cy="34627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B6244F-8E93-E37E-9500-A3017BA5A28B}"/>
              </a:ext>
            </a:extLst>
          </p:cNvPr>
          <p:cNvSpPr txBox="1">
            <a:spLocks/>
          </p:cNvSpPr>
          <p:nvPr/>
        </p:nvSpPr>
        <p:spPr>
          <a:xfrm>
            <a:off x="7012475" y="5476803"/>
            <a:ext cx="1634044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ko-KR" sz="1100" b="1" spc="-80" dirty="0">
                <a:solidFill>
                  <a:srgbClr val="59595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STEP 1</a:t>
            </a:r>
            <a:endParaRPr lang="ko-KR" altLang="en-US" sz="1100" b="1" dirty="0">
              <a:solidFill>
                <a:srgbClr val="59595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0D50FF-5C61-72AC-A301-489AB4315493}"/>
              </a:ext>
            </a:extLst>
          </p:cNvPr>
          <p:cNvSpPr txBox="1">
            <a:spLocks/>
          </p:cNvSpPr>
          <p:nvPr/>
        </p:nvSpPr>
        <p:spPr>
          <a:xfrm>
            <a:off x="7012475" y="5633949"/>
            <a:ext cx="1634044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ko-KR" altLang="en-US" sz="1100" spc="-80" dirty="0">
                <a:solidFill>
                  <a:srgbClr val="59595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뭘 말하고 </a:t>
            </a:r>
            <a:r>
              <a:rPr lang="ko-KR" altLang="en-US" sz="1100" spc="-80" dirty="0" err="1">
                <a:solidFill>
                  <a:srgbClr val="59595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싶은지</a:t>
            </a:r>
            <a:r>
              <a:rPr lang="ko-KR" altLang="en-US" sz="1100" spc="-80" dirty="0">
                <a:solidFill>
                  <a:srgbClr val="59595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생각을 한다</a:t>
            </a:r>
            <a:r>
              <a:rPr lang="en-US" altLang="ko-KR" sz="1100" spc="-80" dirty="0">
                <a:solidFill>
                  <a:srgbClr val="595959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  <a:endParaRPr lang="ko-KR" altLang="en-US" sz="1100" spc="-80" dirty="0">
              <a:solidFill>
                <a:srgbClr val="595959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262111-385B-1041-50C9-BEEF21016C85}"/>
              </a:ext>
            </a:extLst>
          </p:cNvPr>
          <p:cNvSpPr txBox="1">
            <a:spLocks/>
          </p:cNvSpPr>
          <p:nvPr/>
        </p:nvSpPr>
        <p:spPr>
          <a:xfrm>
            <a:off x="8524771" y="4971532"/>
            <a:ext cx="1634044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ko-KR" sz="1100" b="1" spc="-80" dirty="0">
                <a:solidFill>
                  <a:srgbClr val="262626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STEP 2</a:t>
            </a:r>
            <a:endParaRPr lang="ko-KR" altLang="en-US" sz="1100" b="1" dirty="0">
              <a:solidFill>
                <a:srgbClr val="262626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3D27CA-EEA6-B1D7-3733-B9D3ED5D3722}"/>
              </a:ext>
            </a:extLst>
          </p:cNvPr>
          <p:cNvSpPr txBox="1">
            <a:spLocks/>
          </p:cNvSpPr>
          <p:nvPr/>
        </p:nvSpPr>
        <p:spPr>
          <a:xfrm>
            <a:off x="8524771" y="5128678"/>
            <a:ext cx="1634044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ko-KR" altLang="en-US" sz="1100" spc="-80" dirty="0">
                <a:solidFill>
                  <a:srgbClr val="262626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종이에 손으로 그려본다</a:t>
            </a:r>
            <a:r>
              <a:rPr lang="en-US" altLang="ko-KR" sz="1100" spc="-80" dirty="0">
                <a:solidFill>
                  <a:srgbClr val="262626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  <a:endParaRPr lang="ko-KR" altLang="en-US" sz="1100" spc="-80" dirty="0">
              <a:solidFill>
                <a:srgbClr val="262626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F571FD-DAB7-63E0-98D7-31906F97909B}"/>
              </a:ext>
            </a:extLst>
          </p:cNvPr>
          <p:cNvSpPr txBox="1">
            <a:spLocks/>
          </p:cNvSpPr>
          <p:nvPr/>
        </p:nvSpPr>
        <p:spPr>
          <a:xfrm>
            <a:off x="10038699" y="4462985"/>
            <a:ext cx="1634044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ko-KR" sz="1100" b="1" spc="-80" dirty="0">
                <a:solidFill>
                  <a:srgbClr val="0D0D0D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STEP 3</a:t>
            </a:r>
            <a:endParaRPr lang="ko-KR" altLang="en-US" sz="1100" b="1" dirty="0">
              <a:solidFill>
                <a:srgbClr val="0D0D0D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3BA200-3802-0CA3-516E-310A1CF57F06}"/>
              </a:ext>
            </a:extLst>
          </p:cNvPr>
          <p:cNvSpPr txBox="1">
            <a:spLocks/>
          </p:cNvSpPr>
          <p:nvPr/>
        </p:nvSpPr>
        <p:spPr>
          <a:xfrm>
            <a:off x="10038699" y="4620131"/>
            <a:ext cx="1634044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ko-KR" altLang="en-US" sz="1100" spc="-80" dirty="0">
                <a:solidFill>
                  <a:srgbClr val="0D0D0D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그리고 직접 </a:t>
            </a:r>
            <a:r>
              <a:rPr lang="en-US" altLang="ko-KR" sz="1100" spc="-80" dirty="0">
                <a:solidFill>
                  <a:srgbClr val="0D0D0D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</a:t>
            </a:r>
            <a:r>
              <a:rPr lang="ko-KR" altLang="en-US" sz="1100" spc="-80" dirty="0">
                <a:solidFill>
                  <a:srgbClr val="0D0D0D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그린다</a:t>
            </a:r>
            <a:r>
              <a:rPr lang="en-US" altLang="ko-KR" sz="1100" spc="-80" dirty="0">
                <a:solidFill>
                  <a:srgbClr val="0D0D0D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  <a:endParaRPr lang="ko-KR" altLang="en-US" sz="1100" spc="-80" dirty="0">
              <a:solidFill>
                <a:srgbClr val="0D0D0D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1" name="직각 삼각형 30">
            <a:extLst>
              <a:ext uri="{FF2B5EF4-FFF2-40B4-BE49-F238E27FC236}">
                <a16:creationId xmlns:a16="http://schemas.microsoft.com/office/drawing/2014/main" id="{D3009247-C716-3808-E759-46C4E94FB34F}"/>
              </a:ext>
            </a:extLst>
          </p:cNvPr>
          <p:cNvSpPr/>
          <p:nvPr/>
        </p:nvSpPr>
        <p:spPr>
          <a:xfrm rot="5400000">
            <a:off x="11139117" y="4102386"/>
            <a:ext cx="346277" cy="346277"/>
          </a:xfrm>
          <a:prstGeom prst="rtTriangl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3" name="그래픽 32" descr="생각 풍선 윤곽선">
            <a:extLst>
              <a:ext uri="{FF2B5EF4-FFF2-40B4-BE49-F238E27FC236}">
                <a16:creationId xmlns:a16="http://schemas.microsoft.com/office/drawing/2014/main" id="{8CEB0049-9E6E-E0D7-FD39-5D0889D9F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3823" y="4580606"/>
            <a:ext cx="548072" cy="548072"/>
          </a:xfrm>
          <a:prstGeom prst="rect">
            <a:avLst/>
          </a:prstGeom>
        </p:spPr>
      </p:pic>
      <p:pic>
        <p:nvPicPr>
          <p:cNvPr id="35" name="그래픽 34" descr="휘갈겨 쓰다 윤곽선">
            <a:extLst>
              <a:ext uri="{FF2B5EF4-FFF2-40B4-BE49-F238E27FC236}">
                <a16:creationId xmlns:a16="http://schemas.microsoft.com/office/drawing/2014/main" id="{2F0E2E8E-6DB0-9D97-0E8B-491B265BB3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79769" y="4068378"/>
            <a:ext cx="548072" cy="548072"/>
          </a:xfrm>
          <a:prstGeom prst="rect">
            <a:avLst/>
          </a:prstGeom>
        </p:spPr>
      </p:pic>
      <p:pic>
        <p:nvPicPr>
          <p:cNvPr id="37" name="그래픽 36" descr="커서 윤곽선">
            <a:extLst>
              <a:ext uri="{FF2B5EF4-FFF2-40B4-BE49-F238E27FC236}">
                <a16:creationId xmlns:a16="http://schemas.microsoft.com/office/drawing/2014/main" id="{24781F75-7CA5-18B2-E9BB-E60339C716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285481" y="3547767"/>
            <a:ext cx="548072" cy="54807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8EBF197-3CB6-E011-A07F-39F0B874FE9F}"/>
              </a:ext>
            </a:extLst>
          </p:cNvPr>
          <p:cNvSpPr txBox="1"/>
          <p:nvPr/>
        </p:nvSpPr>
        <p:spPr>
          <a:xfrm>
            <a:off x="7348538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F6D911D-2084-2291-A480-8715C53E2EC5}"/>
              </a:ext>
            </a:extLst>
          </p:cNvPr>
          <p:cNvSpPr txBox="1"/>
          <p:nvPr/>
        </p:nvSpPr>
        <p:spPr>
          <a:xfrm>
            <a:off x="442912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 Makeup Web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5436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45FAF3-256A-119C-455E-765419701A19}"/>
              </a:ext>
            </a:extLst>
          </p:cNvPr>
          <p:cNvSpPr txBox="1"/>
          <p:nvPr/>
        </p:nvSpPr>
        <p:spPr>
          <a:xfrm>
            <a:off x="1255713" y="2875002"/>
            <a:ext cx="4400550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6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End of </a:t>
            </a:r>
            <a:r>
              <a:rPr lang="en-US" altLang="ko-KR" sz="3600" b="1" spc="-12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doucuments</a:t>
            </a:r>
            <a:endParaRPr lang="en-US" altLang="ko-KR" sz="36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36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)</a:t>
            </a:r>
            <a:endParaRPr lang="ko-KR" altLang="en-US" sz="36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5B51BF-38DC-7863-2FEE-2CD1D4A4ABE5}"/>
              </a:ext>
            </a:extLst>
          </p:cNvPr>
          <p:cNvSpPr txBox="1"/>
          <p:nvPr/>
        </p:nvSpPr>
        <p:spPr>
          <a:xfrm rot="16200000">
            <a:off x="-1707405" y="335205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000" spc="-8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피갓의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0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무료 </a:t>
            </a:r>
            <a:r>
              <a:rPr lang="en-US" altLang="ko-KR" sz="10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템플릿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DA9116-DE52-1F77-9229-5316A5ABD2FD}"/>
              </a:ext>
            </a:extLst>
          </p:cNvPr>
          <p:cNvSpPr txBox="1"/>
          <p:nvPr/>
        </p:nvSpPr>
        <p:spPr>
          <a:xfrm rot="16200000">
            <a:off x="9471869" y="335205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번 째 템플릿 </a:t>
            </a:r>
            <a:r>
              <a:rPr lang="ko-KR" altLang="en-US" sz="1000" spc="-8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모노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블랙 앤 화이트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B14B2E-390A-8624-4A07-2087D3F04D33}"/>
              </a:ext>
            </a:extLst>
          </p:cNvPr>
          <p:cNvSpPr txBox="1"/>
          <p:nvPr/>
        </p:nvSpPr>
        <p:spPr>
          <a:xfrm>
            <a:off x="7348538" y="626278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Template - 202403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B78B461-82F5-734E-592B-D4B0555B264F}"/>
              </a:ext>
            </a:extLst>
          </p:cNvPr>
          <p:cNvSpPr/>
          <p:nvPr/>
        </p:nvSpPr>
        <p:spPr>
          <a:xfrm>
            <a:off x="442912" y="6339731"/>
            <a:ext cx="80268" cy="8026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1255713" y="4043323"/>
            <a:ext cx="5487987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F495561-95AE-1D5B-F473-426CA7139CE2}"/>
              </a:ext>
            </a:extLst>
          </p:cNvPr>
          <p:cNvSpPr txBox="1"/>
          <p:nvPr/>
        </p:nvSpPr>
        <p:spPr>
          <a:xfrm>
            <a:off x="5421315" y="4103649"/>
            <a:ext cx="1322385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년 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월 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일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 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템플릿 기획자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1000" spc="-8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피갓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(P-GOD)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5" name="슬라이드 번호 개체 틀 24">
            <a:extLst>
              <a:ext uri="{FF2B5EF4-FFF2-40B4-BE49-F238E27FC236}">
                <a16:creationId xmlns:a16="http://schemas.microsoft.com/office/drawing/2014/main" id="{16065198-194F-6F53-164B-A461F5A14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12</a:t>
            </a:fld>
            <a:endParaRPr lang="ko-KR" altLang="en-US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D760BF6-C757-BD35-B10D-2269B1810D82}"/>
              </a:ext>
            </a:extLst>
          </p:cNvPr>
          <p:cNvCxnSpPr>
            <a:cxnSpLocks/>
          </p:cNvCxnSpPr>
          <p:nvPr/>
        </p:nvCxnSpPr>
        <p:spPr>
          <a:xfrm>
            <a:off x="10680700" y="441325"/>
            <a:ext cx="1068388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EBD68C9-89A7-E19A-2517-334C53D31504}"/>
              </a:ext>
            </a:extLst>
          </p:cNvPr>
          <p:cNvSpPr txBox="1"/>
          <p:nvPr/>
        </p:nvSpPr>
        <p:spPr>
          <a:xfrm>
            <a:off x="442912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 Makeup Web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3558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25B51BF-38DC-7863-2FEE-2CD1D4A4ABE5}"/>
              </a:ext>
            </a:extLst>
          </p:cNvPr>
          <p:cNvSpPr txBox="1"/>
          <p:nvPr/>
        </p:nvSpPr>
        <p:spPr>
          <a:xfrm>
            <a:off x="442912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 Makeup Web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E7F86A-2F4E-B995-D886-F830F5C7BA23}"/>
              </a:ext>
            </a:extLst>
          </p:cNvPr>
          <p:cNvSpPr txBox="1"/>
          <p:nvPr/>
        </p:nvSpPr>
        <p:spPr>
          <a:xfrm>
            <a:off x="442913" y="850515"/>
            <a:ext cx="126751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목차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442913" y="672234"/>
            <a:ext cx="11306175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54B5AD72-D75E-A860-7143-C94E24A27B3D}"/>
              </a:ext>
            </a:extLst>
          </p:cNvPr>
          <p:cNvGrpSpPr/>
          <p:nvPr/>
        </p:nvGrpSpPr>
        <p:grpSpPr>
          <a:xfrm>
            <a:off x="3409739" y="3437770"/>
            <a:ext cx="1995487" cy="1096225"/>
            <a:chOff x="4263943" y="2946761"/>
            <a:chExt cx="1995487" cy="109622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0477A8A-D5DA-554E-3F0F-C15AF3BADEDB}"/>
                </a:ext>
              </a:extLst>
            </p:cNvPr>
            <p:cNvSpPr txBox="1"/>
            <p:nvPr/>
          </p:nvSpPr>
          <p:spPr>
            <a:xfrm>
              <a:off x="4263943" y="2946761"/>
              <a:ext cx="1995487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3200" b="1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PROJECT</a:t>
              </a:r>
              <a:endParaRPr lang="ko-KR" altLang="en-US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335FC36-9BE8-2ABB-F4D3-69CF1279E08D}"/>
                </a:ext>
              </a:extLst>
            </p:cNvPr>
            <p:cNvSpPr txBox="1"/>
            <p:nvPr/>
          </p:nvSpPr>
          <p:spPr>
            <a:xfrm>
              <a:off x="4263943" y="3488988"/>
              <a:ext cx="1995487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간편하게 웹 캠을 사용해서 다양한 화장 스타일을 실시간으로 미리 보는 사이트</a:t>
              </a:r>
              <a:endParaRPr lang="en-US" altLang="ko-KR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BC7A7792-2CAD-882A-3F90-C45677184D8B}"/>
              </a:ext>
            </a:extLst>
          </p:cNvPr>
          <p:cNvGrpSpPr/>
          <p:nvPr/>
        </p:nvGrpSpPr>
        <p:grpSpPr>
          <a:xfrm>
            <a:off x="6233026" y="3429000"/>
            <a:ext cx="2549236" cy="726892"/>
            <a:chOff x="4843462" y="3848116"/>
            <a:chExt cx="2549236" cy="726892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89705358-236F-A17B-A34F-8E2C4DC34916}"/>
                </a:ext>
              </a:extLst>
            </p:cNvPr>
            <p:cNvCxnSpPr>
              <a:cxnSpLocks/>
            </p:cNvCxnSpPr>
            <p:nvPr/>
          </p:nvCxnSpPr>
          <p:spPr>
            <a:xfrm>
              <a:off x="4843462" y="4349196"/>
              <a:ext cx="2475779" cy="0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8F4B25B2-1131-EA1D-2309-B82D01A96E2A}"/>
                </a:ext>
              </a:extLst>
            </p:cNvPr>
            <p:cNvGrpSpPr/>
            <p:nvPr/>
          </p:nvGrpSpPr>
          <p:grpSpPr>
            <a:xfrm>
              <a:off x="4843462" y="3848116"/>
              <a:ext cx="2549236" cy="492443"/>
              <a:chOff x="4843462" y="2967335"/>
              <a:chExt cx="2549236" cy="492443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0819650-BF39-1605-8FC9-A0B618A1803B}"/>
                  </a:ext>
                </a:extLst>
              </p:cNvPr>
              <p:cNvSpPr txBox="1"/>
              <p:nvPr/>
            </p:nvSpPr>
            <p:spPr>
              <a:xfrm>
                <a:off x="4843462" y="2967335"/>
                <a:ext cx="1995487" cy="4924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ko-KR" sz="3200" b="1" spc="-80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01</a:t>
                </a:r>
                <a:endParaRPr lang="ko-KR" altLang="en-US" sz="3200" b="1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37D1A4C-3277-63A6-D0C3-C4DBFBABA636}"/>
                  </a:ext>
                </a:extLst>
              </p:cNvPr>
              <p:cNvSpPr txBox="1"/>
              <p:nvPr/>
            </p:nvSpPr>
            <p:spPr>
              <a:xfrm>
                <a:off x="5397211" y="3028890"/>
                <a:ext cx="1995487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200" b="1" spc="-80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배경 및 현황</a:t>
                </a:r>
                <a:endParaRPr lang="en-US" altLang="ko-KR" sz="1200" b="1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  <a:p>
                <a:r>
                  <a:rPr lang="ko-KR" altLang="en-US" sz="1200" spc="-80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왜 만들게 되었나요</a:t>
                </a: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C183F9A-4B46-8F81-A224-129421BD27E1}"/>
                </a:ext>
              </a:extLst>
            </p:cNvPr>
            <p:cNvSpPr txBox="1"/>
            <p:nvPr/>
          </p:nvSpPr>
          <p:spPr>
            <a:xfrm>
              <a:off x="5397211" y="4421120"/>
              <a:ext cx="1995487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000" spc="-8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온라인 화장품 시장 활성화 및 실용화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B575326-6FBA-5E7C-CFD8-5CDF1518449E}"/>
              </a:ext>
            </a:extLst>
          </p:cNvPr>
          <p:cNvGrpSpPr/>
          <p:nvPr/>
        </p:nvGrpSpPr>
        <p:grpSpPr>
          <a:xfrm>
            <a:off x="9199852" y="3429000"/>
            <a:ext cx="2549236" cy="880781"/>
            <a:chOff x="6350794" y="3449782"/>
            <a:chExt cx="2549236" cy="880781"/>
          </a:xfrm>
        </p:grpSpPr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83A69DE-C960-CF5B-89DC-030DDEA90A1C}"/>
                </a:ext>
              </a:extLst>
            </p:cNvPr>
            <p:cNvCxnSpPr>
              <a:cxnSpLocks/>
            </p:cNvCxnSpPr>
            <p:nvPr/>
          </p:nvCxnSpPr>
          <p:spPr>
            <a:xfrm>
              <a:off x="6350794" y="3950862"/>
              <a:ext cx="2475779" cy="0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05F4645-1CA2-8B39-52F4-0B511EA452AC}"/>
                </a:ext>
              </a:extLst>
            </p:cNvPr>
            <p:cNvSpPr txBox="1"/>
            <p:nvPr/>
          </p:nvSpPr>
          <p:spPr>
            <a:xfrm>
              <a:off x="6350794" y="3449782"/>
              <a:ext cx="1995487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3200" b="1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02</a:t>
              </a:r>
              <a:endParaRPr lang="ko-KR" altLang="en-US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69978A0-1902-3302-7B4F-E9EF56628792}"/>
                </a:ext>
              </a:extLst>
            </p:cNvPr>
            <p:cNvSpPr txBox="1"/>
            <p:nvPr/>
          </p:nvSpPr>
          <p:spPr>
            <a:xfrm>
              <a:off x="6904543" y="3511337"/>
              <a:ext cx="1995487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200" b="1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프로젝트 개요</a:t>
              </a:r>
              <a:endParaRPr lang="en-US" altLang="ko-KR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그래서 어떤 프로젝트인데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2C73C8C-148D-D30D-B137-C919280BEF42}"/>
                </a:ext>
              </a:extLst>
            </p:cNvPr>
            <p:cNvSpPr txBox="1"/>
            <p:nvPr/>
          </p:nvSpPr>
          <p:spPr>
            <a:xfrm>
              <a:off x="6904543" y="4022786"/>
              <a:ext cx="1995487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000" spc="-8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누구나 편하게 쓸 수 있고 가볍게 다룰 수 있는</a:t>
              </a:r>
              <a:endParaRPr lang="en-US" altLang="ko-KR" sz="1000" spc="-8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r>
                <a:rPr lang="ko-KR" altLang="en-US" sz="1000" spc="-8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화장 을 미리 보는 사이트</a:t>
              </a:r>
              <a:endParaRPr lang="en-US" altLang="ko-KR" sz="1000" spc="-8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14F93D74-F6AF-2460-D6B4-9E92D9BF4A92}"/>
              </a:ext>
            </a:extLst>
          </p:cNvPr>
          <p:cNvGrpSpPr/>
          <p:nvPr/>
        </p:nvGrpSpPr>
        <p:grpSpPr>
          <a:xfrm>
            <a:off x="6233026" y="4659981"/>
            <a:ext cx="2549236" cy="726892"/>
            <a:chOff x="6350794" y="3449782"/>
            <a:chExt cx="2549236" cy="726892"/>
          </a:xfrm>
        </p:grpSpPr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ADDFC3B3-B050-61C2-10CD-7325226959CF}"/>
                </a:ext>
              </a:extLst>
            </p:cNvPr>
            <p:cNvCxnSpPr>
              <a:cxnSpLocks/>
            </p:cNvCxnSpPr>
            <p:nvPr/>
          </p:nvCxnSpPr>
          <p:spPr>
            <a:xfrm>
              <a:off x="6350794" y="3950862"/>
              <a:ext cx="2475779" cy="0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91C7C14-BDEA-7B84-7044-E0BD60CB24DD}"/>
                </a:ext>
              </a:extLst>
            </p:cNvPr>
            <p:cNvSpPr txBox="1"/>
            <p:nvPr/>
          </p:nvSpPr>
          <p:spPr>
            <a:xfrm>
              <a:off x="6350794" y="3449782"/>
              <a:ext cx="1995487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3200" b="1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03</a:t>
              </a:r>
              <a:endParaRPr lang="ko-KR" altLang="en-US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58D02D9-E50E-2E6C-4AAD-40B3B66311EF}"/>
                </a:ext>
              </a:extLst>
            </p:cNvPr>
            <p:cNvSpPr txBox="1"/>
            <p:nvPr/>
          </p:nvSpPr>
          <p:spPr>
            <a:xfrm>
              <a:off x="6904543" y="3511337"/>
              <a:ext cx="1995487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200" b="1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세부 내용</a:t>
              </a:r>
              <a:endParaRPr lang="en-US" altLang="ko-KR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r>
                <a:rPr lang="en-US" altLang="ko-KR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UI </a:t>
              </a:r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프로토타입 사용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53D533B-D2FA-E296-7D67-9A2EE304599C}"/>
                </a:ext>
              </a:extLst>
            </p:cNvPr>
            <p:cNvSpPr txBox="1"/>
            <p:nvPr/>
          </p:nvSpPr>
          <p:spPr>
            <a:xfrm>
              <a:off x="6904543" y="4022786"/>
              <a:ext cx="1995487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000" spc="-8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웹 사이트의 동작을 큰 흐름에서 나타냄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EACFF9BC-1067-5B0C-6AC7-3D951C3DCB6F}"/>
              </a:ext>
            </a:extLst>
          </p:cNvPr>
          <p:cNvGrpSpPr/>
          <p:nvPr/>
        </p:nvGrpSpPr>
        <p:grpSpPr>
          <a:xfrm>
            <a:off x="9199852" y="4659981"/>
            <a:ext cx="2549236" cy="726892"/>
            <a:chOff x="6350794" y="3449782"/>
            <a:chExt cx="2549236" cy="726892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99E20D9C-5586-096A-B921-9CBB1DE38A39}"/>
                </a:ext>
              </a:extLst>
            </p:cNvPr>
            <p:cNvCxnSpPr>
              <a:cxnSpLocks/>
            </p:cNvCxnSpPr>
            <p:nvPr/>
          </p:nvCxnSpPr>
          <p:spPr>
            <a:xfrm>
              <a:off x="6350794" y="3950862"/>
              <a:ext cx="2475779" cy="0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F78F9C4-C897-F908-E6B9-C81595E141B2}"/>
                </a:ext>
              </a:extLst>
            </p:cNvPr>
            <p:cNvSpPr txBox="1"/>
            <p:nvPr/>
          </p:nvSpPr>
          <p:spPr>
            <a:xfrm>
              <a:off x="6350794" y="3449782"/>
              <a:ext cx="1995487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3200" b="1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04</a:t>
              </a:r>
              <a:endParaRPr lang="ko-KR" altLang="en-US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CCD6338-E36B-1429-80DF-9859AE5235E5}"/>
                </a:ext>
              </a:extLst>
            </p:cNvPr>
            <p:cNvSpPr txBox="1"/>
            <p:nvPr/>
          </p:nvSpPr>
          <p:spPr>
            <a:xfrm>
              <a:off x="6904543" y="3511337"/>
              <a:ext cx="1995487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200" b="1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기타</a:t>
              </a:r>
              <a:endParaRPr lang="en-US" altLang="ko-KR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일정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7D4DD23-91A1-FDFD-50FC-7BCF05811AAA}"/>
                </a:ext>
              </a:extLst>
            </p:cNvPr>
            <p:cNvSpPr txBox="1"/>
            <p:nvPr/>
          </p:nvSpPr>
          <p:spPr>
            <a:xfrm>
              <a:off x="6904543" y="4022786"/>
              <a:ext cx="1995487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ko-KR" altLang="en-US" sz="1000" spc="-8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프로젝트 일정을 소개</a:t>
              </a:r>
            </a:p>
          </p:txBody>
        </p:sp>
      </p:grpSp>
      <p:sp>
        <p:nvSpPr>
          <p:cNvPr id="48" name="타원 47">
            <a:extLst>
              <a:ext uri="{FF2B5EF4-FFF2-40B4-BE49-F238E27FC236}">
                <a16:creationId xmlns:a16="http://schemas.microsoft.com/office/drawing/2014/main" id="{FEAAE22D-88D2-0C51-1D92-75D44421F252}"/>
              </a:ext>
            </a:extLst>
          </p:cNvPr>
          <p:cNvSpPr/>
          <p:nvPr/>
        </p:nvSpPr>
        <p:spPr>
          <a:xfrm>
            <a:off x="442912" y="6339731"/>
            <a:ext cx="80268" cy="8026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B17817-9731-9847-90A9-CD40551D70B0}"/>
              </a:ext>
            </a:extLst>
          </p:cNvPr>
          <p:cNvSpPr txBox="1"/>
          <p:nvPr/>
        </p:nvSpPr>
        <p:spPr>
          <a:xfrm>
            <a:off x="7348538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9067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7605CA2A-4B88-8427-0FE4-ED360CF44239}"/>
              </a:ext>
            </a:extLst>
          </p:cNvPr>
          <p:cNvSpPr txBox="1"/>
          <p:nvPr/>
        </p:nvSpPr>
        <p:spPr>
          <a:xfrm>
            <a:off x="6461399" y="1668977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1500" b="1" spc="-80" dirty="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rPr>
              <a:t>”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93974C4-D51E-942D-2000-22C49FCFA0B0}"/>
              </a:ext>
            </a:extLst>
          </p:cNvPr>
          <p:cNvSpPr/>
          <p:nvPr/>
        </p:nvSpPr>
        <p:spPr>
          <a:xfrm>
            <a:off x="0" y="0"/>
            <a:ext cx="2501900" cy="68579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5B51BF-38DC-7863-2FEE-2CD1D4A4ABE5}"/>
              </a:ext>
            </a:extLst>
          </p:cNvPr>
          <p:cNvSpPr txBox="1"/>
          <p:nvPr/>
        </p:nvSpPr>
        <p:spPr>
          <a:xfrm>
            <a:off x="442912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Makeup Web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DA9116-DE52-1F77-9229-5316A5ABD2FD}"/>
              </a:ext>
            </a:extLst>
          </p:cNvPr>
          <p:cNvSpPr txBox="1"/>
          <p:nvPr/>
        </p:nvSpPr>
        <p:spPr>
          <a:xfrm>
            <a:off x="7348538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B78B461-82F5-734E-592B-D4B0555B264F}"/>
              </a:ext>
            </a:extLst>
          </p:cNvPr>
          <p:cNvSpPr/>
          <p:nvPr/>
        </p:nvSpPr>
        <p:spPr>
          <a:xfrm>
            <a:off x="32091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442913" y="672234"/>
            <a:ext cx="11306175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7932CFC-A794-6357-4510-91DDF81D2C49}"/>
              </a:ext>
            </a:extLst>
          </p:cNvPr>
          <p:cNvSpPr txBox="1"/>
          <p:nvPr/>
        </p:nvSpPr>
        <p:spPr>
          <a:xfrm>
            <a:off x="442913" y="862830"/>
            <a:ext cx="19954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01</a:t>
            </a:r>
            <a:endParaRPr lang="ko-KR" altLang="en-US" sz="3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5B83E9-ADF1-B76D-1D1D-F78B5B6A1BFB}"/>
              </a:ext>
            </a:extLst>
          </p:cNvPr>
          <p:cNvSpPr txBox="1"/>
          <p:nvPr/>
        </p:nvSpPr>
        <p:spPr>
          <a:xfrm>
            <a:off x="996662" y="924385"/>
            <a:ext cx="199548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배경 및 현황</a:t>
            </a:r>
            <a:endParaRPr lang="en-US" altLang="ko-KR" sz="1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왜 만들게 되었나요</a:t>
            </a: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3986E672-A7B1-FF60-3C0F-EC00D78A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8C51F61-56F7-5E6B-4FD2-7CB475B98389}"/>
              </a:ext>
            </a:extLst>
          </p:cNvPr>
          <p:cNvSpPr txBox="1"/>
          <p:nvPr/>
        </p:nvSpPr>
        <p:spPr>
          <a:xfrm>
            <a:off x="2737768" y="1010809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1500" b="1" spc="-8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“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EB3184-B304-622D-EE13-918D52F42D31}"/>
              </a:ext>
            </a:extLst>
          </p:cNvPr>
          <p:cNvSpPr txBox="1"/>
          <p:nvPr/>
        </p:nvSpPr>
        <p:spPr>
          <a:xfrm>
            <a:off x="3167337" y="1516449"/>
            <a:ext cx="774779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글로벌 화장품 시장규모 추이</a:t>
            </a:r>
            <a:endParaRPr lang="en-US" altLang="ko-KR" sz="24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75B6AC9-4CDB-DDB0-252A-2FA58C49CF34}"/>
              </a:ext>
            </a:extLst>
          </p:cNvPr>
          <p:cNvSpPr txBox="1"/>
          <p:nvPr/>
        </p:nvSpPr>
        <p:spPr>
          <a:xfrm>
            <a:off x="3167337" y="3134216"/>
            <a:ext cx="2576784" cy="5078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배경</a:t>
            </a:r>
            <a:br>
              <a:rPr lang="en-US" altLang="ko-KR" sz="16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3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F9C290F-B29E-2038-3FF3-4DA9E7468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236" y="3107938"/>
            <a:ext cx="5576124" cy="313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092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7605CA2A-4B88-8427-0FE4-ED360CF44239}"/>
              </a:ext>
            </a:extLst>
          </p:cNvPr>
          <p:cNvSpPr txBox="1"/>
          <p:nvPr/>
        </p:nvSpPr>
        <p:spPr>
          <a:xfrm>
            <a:off x="6457964" y="1681895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1500" b="1" spc="-80" dirty="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rPr>
              <a:t>”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93974C4-D51E-942D-2000-22C49FCFA0B0}"/>
              </a:ext>
            </a:extLst>
          </p:cNvPr>
          <p:cNvSpPr/>
          <p:nvPr/>
        </p:nvSpPr>
        <p:spPr>
          <a:xfrm>
            <a:off x="0" y="0"/>
            <a:ext cx="2501900" cy="68579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5B51BF-38DC-7863-2FEE-2CD1D4A4ABE5}"/>
              </a:ext>
            </a:extLst>
          </p:cNvPr>
          <p:cNvSpPr txBox="1"/>
          <p:nvPr/>
        </p:nvSpPr>
        <p:spPr>
          <a:xfrm>
            <a:off x="442912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Makeup Web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DA9116-DE52-1F77-9229-5316A5ABD2FD}"/>
              </a:ext>
            </a:extLst>
          </p:cNvPr>
          <p:cNvSpPr txBox="1"/>
          <p:nvPr/>
        </p:nvSpPr>
        <p:spPr>
          <a:xfrm>
            <a:off x="7348538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B78B461-82F5-734E-592B-D4B0555B264F}"/>
              </a:ext>
            </a:extLst>
          </p:cNvPr>
          <p:cNvSpPr/>
          <p:nvPr/>
        </p:nvSpPr>
        <p:spPr>
          <a:xfrm>
            <a:off x="32091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442913" y="672234"/>
            <a:ext cx="11306175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7932CFC-A794-6357-4510-91DDF81D2C49}"/>
              </a:ext>
            </a:extLst>
          </p:cNvPr>
          <p:cNvSpPr txBox="1"/>
          <p:nvPr/>
        </p:nvSpPr>
        <p:spPr>
          <a:xfrm>
            <a:off x="442913" y="862830"/>
            <a:ext cx="19954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02</a:t>
            </a:r>
            <a:endParaRPr lang="ko-KR" altLang="en-US" sz="3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5B83E9-ADF1-B76D-1D1D-F78B5B6A1BFB}"/>
              </a:ext>
            </a:extLst>
          </p:cNvPr>
          <p:cNvSpPr txBox="1"/>
          <p:nvPr/>
        </p:nvSpPr>
        <p:spPr>
          <a:xfrm>
            <a:off x="996662" y="924385"/>
            <a:ext cx="199548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프로젝트 개요</a:t>
            </a:r>
            <a:endParaRPr lang="en-US" altLang="ko-KR" sz="1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그래서 어떤 프로젝트인데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90E4A8-4B3A-2577-CEF3-EC46210CE497}"/>
              </a:ext>
            </a:extLst>
          </p:cNvPr>
          <p:cNvSpPr txBox="1"/>
          <p:nvPr/>
        </p:nvSpPr>
        <p:spPr>
          <a:xfrm>
            <a:off x="442912" y="6223455"/>
            <a:ext cx="1657351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Free </a:t>
            </a:r>
            <a:r>
              <a:rPr lang="en-US" altLang="ko-KR" sz="1000" spc="-120" dirty="0" err="1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powerpoint</a:t>
            </a:r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template P_GOD</a:t>
            </a:r>
            <a:endParaRPr lang="ko-KR" altLang="en-US" sz="1000" spc="-12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3986E672-A7B1-FF60-3C0F-EC00D78A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8C51F61-56F7-5E6B-4FD2-7CB475B98389}"/>
              </a:ext>
            </a:extLst>
          </p:cNvPr>
          <p:cNvSpPr txBox="1"/>
          <p:nvPr/>
        </p:nvSpPr>
        <p:spPr>
          <a:xfrm>
            <a:off x="2737768" y="1010809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1500" b="1" spc="-8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“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EB3184-B304-622D-EE13-918D52F42D31}"/>
              </a:ext>
            </a:extLst>
          </p:cNvPr>
          <p:cNvSpPr txBox="1"/>
          <p:nvPr/>
        </p:nvSpPr>
        <p:spPr>
          <a:xfrm>
            <a:off x="3743737" y="1307724"/>
            <a:ext cx="774779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누구나 사용할 수 있는</a:t>
            </a:r>
            <a:endParaRPr lang="en-US" altLang="ko-KR" sz="24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화장 미리보기 사이트</a:t>
            </a:r>
            <a:endParaRPr lang="en-US" altLang="ko-KR" sz="24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75B6AC9-4CDB-DDB0-252A-2FA58C49CF34}"/>
              </a:ext>
            </a:extLst>
          </p:cNvPr>
          <p:cNvSpPr txBox="1"/>
          <p:nvPr/>
        </p:nvSpPr>
        <p:spPr>
          <a:xfrm>
            <a:off x="3162575" y="3124874"/>
            <a:ext cx="2576784" cy="8771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프로젝트 개요</a:t>
            </a:r>
            <a:br>
              <a:rPr lang="en-US" altLang="ko-KR" sz="16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16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재능 기부를 통한 퍼스널 브랜딩이 대세인 지금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</a:p>
          <a:p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8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년 간 기획자로 일하며 강제로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(?) 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쌓인 재능을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인한 사회의 온갖 스트레스를 해결하자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!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9D3F9F5-5C5D-D6B3-5F86-A06B55774FE8}"/>
              </a:ext>
            </a:extLst>
          </p:cNvPr>
          <p:cNvSpPr/>
          <p:nvPr/>
        </p:nvSpPr>
        <p:spPr>
          <a:xfrm>
            <a:off x="33615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3D4E589-FEDE-DA60-8BDC-13A03D57B4CD}"/>
              </a:ext>
            </a:extLst>
          </p:cNvPr>
          <p:cNvGrpSpPr/>
          <p:nvPr/>
        </p:nvGrpSpPr>
        <p:grpSpPr>
          <a:xfrm>
            <a:off x="7746990" y="5019703"/>
            <a:ext cx="360212" cy="45719"/>
            <a:chOff x="5381625" y="2645569"/>
            <a:chExt cx="677863" cy="66675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8A84A948-63F6-FF2E-F29A-C74CFF5CBD92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2712244"/>
              <a:ext cx="677863" cy="0"/>
            </a:xfrm>
            <a:prstGeom prst="line">
              <a:avLst/>
            </a:prstGeom>
            <a:ln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A6CAD1B3-3326-565C-0A94-9D52C34AE0A3}"/>
                </a:ext>
              </a:extLst>
            </p:cNvPr>
            <p:cNvCxnSpPr>
              <a:cxnSpLocks/>
            </p:cNvCxnSpPr>
            <p:nvPr/>
          </p:nvCxnSpPr>
          <p:spPr>
            <a:xfrm>
              <a:off x="5998369" y="2645569"/>
              <a:ext cx="61119" cy="66675"/>
            </a:xfrm>
            <a:prstGeom prst="line">
              <a:avLst/>
            </a:prstGeom>
            <a:ln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35BF517-EBD5-BDA3-56A5-245B6C10EC08}"/>
              </a:ext>
            </a:extLst>
          </p:cNvPr>
          <p:cNvGrpSpPr/>
          <p:nvPr/>
        </p:nvGrpSpPr>
        <p:grpSpPr>
          <a:xfrm>
            <a:off x="6457964" y="4186480"/>
            <a:ext cx="1159669" cy="1434197"/>
            <a:chOff x="6280728" y="3943062"/>
            <a:chExt cx="1159669" cy="1434197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8E2FDF4F-2763-BB87-1945-F221DA0088E1}"/>
                </a:ext>
              </a:extLst>
            </p:cNvPr>
            <p:cNvSpPr/>
            <p:nvPr/>
          </p:nvSpPr>
          <p:spPr>
            <a:xfrm>
              <a:off x="6280728" y="4217590"/>
              <a:ext cx="1159669" cy="1159669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274884-C712-B808-F1D1-DE645435FE67}"/>
                </a:ext>
              </a:extLst>
            </p:cNvPr>
            <p:cNvSpPr txBox="1"/>
            <p:nvPr/>
          </p:nvSpPr>
          <p:spPr>
            <a:xfrm>
              <a:off x="6410920" y="4499286"/>
              <a:ext cx="904514" cy="55399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이런 류의 </a:t>
              </a:r>
              <a:endParaRPr lang="en-US" altLang="ko-KR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서비스가 </a:t>
              </a:r>
              <a:endParaRPr lang="en-US" altLang="ko-KR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없었다</a:t>
              </a:r>
              <a:r>
                <a:rPr lang="en-US" altLang="ko-KR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.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F56C359-4582-AE82-D82C-AD6F44A35963}"/>
                </a:ext>
              </a:extLst>
            </p:cNvPr>
            <p:cNvSpPr txBox="1"/>
            <p:nvPr/>
          </p:nvSpPr>
          <p:spPr>
            <a:xfrm>
              <a:off x="6457964" y="3943062"/>
              <a:ext cx="805196" cy="15388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ko-KR" altLang="en-US" sz="1000" b="1" spc="-8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기존의 문제</a:t>
              </a:r>
              <a:endParaRPr lang="ko-KR" altLang="en-US" sz="1000" b="1" dirty="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D4614B1-3CC0-C217-AAD2-7D4411FC3C53}"/>
              </a:ext>
            </a:extLst>
          </p:cNvPr>
          <p:cNvGrpSpPr/>
          <p:nvPr/>
        </p:nvGrpSpPr>
        <p:grpSpPr>
          <a:xfrm>
            <a:off x="8270260" y="4186480"/>
            <a:ext cx="1159669" cy="1434197"/>
            <a:chOff x="8206978" y="4185713"/>
            <a:chExt cx="1159669" cy="1434197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8418DBBC-E009-5273-E7C3-AAB72BFBA66F}"/>
                </a:ext>
              </a:extLst>
            </p:cNvPr>
            <p:cNvSpPr/>
            <p:nvPr/>
          </p:nvSpPr>
          <p:spPr>
            <a:xfrm>
              <a:off x="8206978" y="4460241"/>
              <a:ext cx="1159669" cy="1159669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0FC7E4-2E88-7A13-7248-DC3C636CCC65}"/>
                </a:ext>
              </a:extLst>
            </p:cNvPr>
            <p:cNvSpPr txBox="1"/>
            <p:nvPr/>
          </p:nvSpPr>
          <p:spPr>
            <a:xfrm>
              <a:off x="8346876" y="4741937"/>
              <a:ext cx="904514" cy="55399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화장</a:t>
              </a:r>
              <a:endParaRPr lang="en-US" altLang="ko-KR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미리보기</a:t>
              </a:r>
              <a:endParaRPr lang="en-US" altLang="ko-KR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/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서비스 제공</a:t>
              </a:r>
              <a:endParaRPr lang="en-US" altLang="ko-KR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E5C2FB0-F469-1EC9-F73E-2DC47FFE9CA7}"/>
                </a:ext>
              </a:extLst>
            </p:cNvPr>
            <p:cNvSpPr txBox="1"/>
            <p:nvPr/>
          </p:nvSpPr>
          <p:spPr>
            <a:xfrm>
              <a:off x="8384214" y="4185713"/>
              <a:ext cx="805196" cy="15388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ko-KR" altLang="en-US" sz="1000" b="1" spc="-8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솔루션</a:t>
              </a:r>
              <a:endParaRPr lang="ko-KR" altLang="en-US" sz="1000" b="1" dirty="0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0289A86-9546-33F2-827C-727261C9841B}"/>
              </a:ext>
            </a:extLst>
          </p:cNvPr>
          <p:cNvGrpSpPr/>
          <p:nvPr/>
        </p:nvGrpSpPr>
        <p:grpSpPr>
          <a:xfrm>
            <a:off x="10082556" y="4186480"/>
            <a:ext cx="1159669" cy="1434197"/>
            <a:chOff x="6280728" y="3943062"/>
            <a:chExt cx="1159669" cy="1434197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36BC934-C8D8-BA11-AF50-9397392CFB03}"/>
                </a:ext>
              </a:extLst>
            </p:cNvPr>
            <p:cNvSpPr/>
            <p:nvPr/>
          </p:nvSpPr>
          <p:spPr>
            <a:xfrm>
              <a:off x="6280728" y="4217590"/>
              <a:ext cx="1159669" cy="1159669"/>
            </a:xfrm>
            <a:prstGeom prst="ellipse">
              <a:avLst/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16A0B2D-D369-2C3F-AFC8-B85FD15D4992}"/>
                </a:ext>
              </a:extLst>
            </p:cNvPr>
            <p:cNvSpPr txBox="1"/>
            <p:nvPr/>
          </p:nvSpPr>
          <p:spPr>
            <a:xfrm>
              <a:off x="6408305" y="4452672"/>
              <a:ext cx="904514" cy="738664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화장 체험 가능</a:t>
              </a:r>
              <a:br>
                <a:rPr lang="en-US" altLang="ko-KR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</a:br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및</a:t>
              </a:r>
              <a:br>
                <a:rPr lang="en-US" altLang="ko-KR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</a:br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온라인 시장</a:t>
              </a:r>
              <a:br>
                <a:rPr lang="en-US" altLang="ko-KR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</a:br>
              <a:r>
                <a:rPr lang="ko-KR" altLang="en-US" sz="1200" spc="-80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확보</a:t>
              </a:r>
              <a:endParaRPr lang="en-US" altLang="ko-KR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489E341-8291-B7FA-D1A3-2260BCDDB746}"/>
                </a:ext>
              </a:extLst>
            </p:cNvPr>
            <p:cNvSpPr txBox="1"/>
            <p:nvPr/>
          </p:nvSpPr>
          <p:spPr>
            <a:xfrm>
              <a:off x="6457964" y="3943062"/>
              <a:ext cx="805196" cy="15388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ko-KR" altLang="en-US" sz="1000" b="1" spc="-8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기대효과</a:t>
              </a:r>
              <a:endParaRPr lang="ko-KR" altLang="en-US" sz="1000" b="1" dirty="0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81FD521B-FC65-F366-B011-D4FBDD611A7E}"/>
              </a:ext>
            </a:extLst>
          </p:cNvPr>
          <p:cNvGrpSpPr/>
          <p:nvPr/>
        </p:nvGrpSpPr>
        <p:grpSpPr>
          <a:xfrm>
            <a:off x="9576137" y="5019703"/>
            <a:ext cx="360212" cy="45719"/>
            <a:chOff x="5381625" y="2645569"/>
            <a:chExt cx="677863" cy="66675"/>
          </a:xfrm>
        </p:grpSpPr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AB0D3113-F330-4B79-46A2-0D22EBCD7148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2712244"/>
              <a:ext cx="677863" cy="0"/>
            </a:xfrm>
            <a:prstGeom prst="line">
              <a:avLst/>
            </a:prstGeom>
            <a:ln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C8714C1C-32A6-AB1F-1000-ADD4605C918D}"/>
                </a:ext>
              </a:extLst>
            </p:cNvPr>
            <p:cNvCxnSpPr>
              <a:cxnSpLocks/>
            </p:cNvCxnSpPr>
            <p:nvPr/>
          </p:nvCxnSpPr>
          <p:spPr>
            <a:xfrm>
              <a:off x="5998369" y="2645569"/>
              <a:ext cx="61119" cy="66675"/>
            </a:xfrm>
            <a:prstGeom prst="line">
              <a:avLst/>
            </a:prstGeom>
            <a:ln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4860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7605CA2A-4B88-8427-0FE4-ED360CF44239}"/>
              </a:ext>
            </a:extLst>
          </p:cNvPr>
          <p:cNvSpPr txBox="1"/>
          <p:nvPr/>
        </p:nvSpPr>
        <p:spPr>
          <a:xfrm>
            <a:off x="6457964" y="1681895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1500" b="1" spc="-80" dirty="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rPr>
              <a:t>”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93974C4-D51E-942D-2000-22C49FCFA0B0}"/>
              </a:ext>
            </a:extLst>
          </p:cNvPr>
          <p:cNvSpPr/>
          <p:nvPr/>
        </p:nvSpPr>
        <p:spPr>
          <a:xfrm>
            <a:off x="0" y="0"/>
            <a:ext cx="2501900" cy="68579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5B51BF-38DC-7863-2FEE-2CD1D4A4ABE5}"/>
              </a:ext>
            </a:extLst>
          </p:cNvPr>
          <p:cNvSpPr txBox="1"/>
          <p:nvPr/>
        </p:nvSpPr>
        <p:spPr>
          <a:xfrm>
            <a:off x="442912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 Makeup Web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DA9116-DE52-1F77-9229-5316A5ABD2FD}"/>
              </a:ext>
            </a:extLst>
          </p:cNvPr>
          <p:cNvSpPr txBox="1"/>
          <p:nvPr/>
        </p:nvSpPr>
        <p:spPr>
          <a:xfrm>
            <a:off x="7348538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BB78B461-82F5-734E-592B-D4B0555B264F}"/>
              </a:ext>
            </a:extLst>
          </p:cNvPr>
          <p:cNvSpPr/>
          <p:nvPr/>
        </p:nvSpPr>
        <p:spPr>
          <a:xfrm>
            <a:off x="32091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442913" y="672234"/>
            <a:ext cx="11306175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7932CFC-A794-6357-4510-91DDF81D2C49}"/>
              </a:ext>
            </a:extLst>
          </p:cNvPr>
          <p:cNvSpPr txBox="1"/>
          <p:nvPr/>
        </p:nvSpPr>
        <p:spPr>
          <a:xfrm>
            <a:off x="442913" y="862830"/>
            <a:ext cx="19954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02</a:t>
            </a:r>
            <a:endParaRPr lang="ko-KR" altLang="en-US" sz="3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5B83E9-ADF1-B76D-1D1D-F78B5B6A1BFB}"/>
              </a:ext>
            </a:extLst>
          </p:cNvPr>
          <p:cNvSpPr txBox="1"/>
          <p:nvPr/>
        </p:nvSpPr>
        <p:spPr>
          <a:xfrm>
            <a:off x="996662" y="924385"/>
            <a:ext cx="199548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프로젝트 개요</a:t>
            </a:r>
            <a:endParaRPr lang="en-US" altLang="ko-KR" sz="1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그래서 어떤 프로젝트인데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90E4A8-4B3A-2577-CEF3-EC46210CE497}"/>
              </a:ext>
            </a:extLst>
          </p:cNvPr>
          <p:cNvSpPr txBox="1"/>
          <p:nvPr/>
        </p:nvSpPr>
        <p:spPr>
          <a:xfrm>
            <a:off x="442912" y="6223455"/>
            <a:ext cx="1657351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Free </a:t>
            </a:r>
            <a:r>
              <a:rPr lang="en-US" altLang="ko-KR" sz="1000" spc="-120" dirty="0" err="1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powerpoint</a:t>
            </a:r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template P_GOD</a:t>
            </a:r>
            <a:endParaRPr lang="ko-KR" altLang="en-US" sz="1000" spc="-12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3986E672-A7B1-FF60-3C0F-EC00D78A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8C51F61-56F7-5E6B-4FD2-7CB475B98389}"/>
              </a:ext>
            </a:extLst>
          </p:cNvPr>
          <p:cNvSpPr txBox="1"/>
          <p:nvPr/>
        </p:nvSpPr>
        <p:spPr>
          <a:xfrm>
            <a:off x="2737768" y="1010809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1500" b="1" spc="-8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“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EB3184-B304-622D-EE13-918D52F42D31}"/>
              </a:ext>
            </a:extLst>
          </p:cNvPr>
          <p:cNvSpPr txBox="1"/>
          <p:nvPr/>
        </p:nvSpPr>
        <p:spPr>
          <a:xfrm>
            <a:off x="3139679" y="1238090"/>
            <a:ext cx="774779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누구나 무료로 사용할 수 있는</a:t>
            </a:r>
            <a:endParaRPr lang="en-US" altLang="ko-KR" sz="24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범용적인 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 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템플릿을 나누자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75B6AC9-4CDB-DDB0-252A-2FA58C49CF34}"/>
              </a:ext>
            </a:extLst>
          </p:cNvPr>
          <p:cNvSpPr txBox="1"/>
          <p:nvPr/>
        </p:nvSpPr>
        <p:spPr>
          <a:xfrm>
            <a:off x="3162575" y="3124874"/>
            <a:ext cx="2576784" cy="8771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프로젝트 개요</a:t>
            </a:r>
            <a:br>
              <a:rPr lang="en-US" altLang="ko-KR" sz="16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3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재능 기부를 통한 퍼스널 브랜딩이 대세인 지금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</a:p>
          <a:p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8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년 간 기획자로 일하며 강제로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(?) 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쌓인 재능을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인한 사회의 온갖 스트레스를 해결하자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!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9D3F9F5-5C5D-D6B3-5F86-A06B55774FE8}"/>
              </a:ext>
            </a:extLst>
          </p:cNvPr>
          <p:cNvSpPr/>
          <p:nvPr/>
        </p:nvSpPr>
        <p:spPr>
          <a:xfrm>
            <a:off x="33615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436BC934-C8D8-BA11-AF50-9397392CFB03}"/>
              </a:ext>
            </a:extLst>
          </p:cNvPr>
          <p:cNvSpPr/>
          <p:nvPr/>
        </p:nvSpPr>
        <p:spPr>
          <a:xfrm>
            <a:off x="7654817" y="3213188"/>
            <a:ext cx="3240000" cy="3240000"/>
          </a:xfrm>
          <a:prstGeom prst="ellipse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89E341-8291-B7FA-D1A3-2260BCDDB746}"/>
              </a:ext>
            </a:extLst>
          </p:cNvPr>
          <p:cNvSpPr txBox="1"/>
          <p:nvPr/>
        </p:nvSpPr>
        <p:spPr>
          <a:xfrm>
            <a:off x="8291209" y="3639818"/>
            <a:ext cx="1967216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14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전체 </a:t>
            </a:r>
            <a:r>
              <a:rPr lang="en-US" altLang="ko-KR" sz="14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 </a:t>
            </a:r>
            <a:r>
              <a:rPr lang="ko-KR" altLang="en-US" sz="14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템플릿 시장</a:t>
            </a:r>
            <a:endParaRPr lang="ko-KR" altLang="en-US" sz="1400" b="1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3DD5F9C6-457D-8B23-78DB-53C9085D2345}"/>
              </a:ext>
            </a:extLst>
          </p:cNvPr>
          <p:cNvSpPr/>
          <p:nvPr/>
        </p:nvSpPr>
        <p:spPr>
          <a:xfrm>
            <a:off x="8194817" y="4293188"/>
            <a:ext cx="2160000" cy="2160000"/>
          </a:xfrm>
          <a:prstGeom prst="ellipse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70874AEF-AD00-EE73-3CF5-86C82B05E199}"/>
              </a:ext>
            </a:extLst>
          </p:cNvPr>
          <p:cNvSpPr/>
          <p:nvPr/>
        </p:nvSpPr>
        <p:spPr>
          <a:xfrm>
            <a:off x="8734817" y="5373188"/>
            <a:ext cx="1080000" cy="1080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44B004-6D04-A4FB-862C-36F0C50D7E46}"/>
              </a:ext>
            </a:extLst>
          </p:cNvPr>
          <p:cNvSpPr txBox="1"/>
          <p:nvPr/>
        </p:nvSpPr>
        <p:spPr>
          <a:xfrm>
            <a:off x="8291209" y="3881426"/>
            <a:ext cx="1967216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무료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유료 템플릿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2E63DA8-61BE-E724-AEFD-11C01C1D3B2D}"/>
              </a:ext>
            </a:extLst>
          </p:cNvPr>
          <p:cNvSpPr txBox="1"/>
          <p:nvPr/>
        </p:nvSpPr>
        <p:spPr>
          <a:xfrm>
            <a:off x="8291209" y="4714869"/>
            <a:ext cx="1967216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14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무료 템플릿 시장</a:t>
            </a:r>
            <a:endParaRPr lang="ko-KR" altLang="en-US" sz="14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82DB3A-B087-2A7D-3214-4B58DFC4EB1B}"/>
              </a:ext>
            </a:extLst>
          </p:cNvPr>
          <p:cNvSpPr txBox="1"/>
          <p:nvPr/>
        </p:nvSpPr>
        <p:spPr>
          <a:xfrm>
            <a:off x="8291209" y="4956477"/>
            <a:ext cx="1967216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1000" spc="-8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저퀄리티의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시대 지난 템플릿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유료 결제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강의 구입 유도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5F1D19C-0486-6F1B-0F9A-37783B11C5EE}"/>
              </a:ext>
            </a:extLst>
          </p:cNvPr>
          <p:cNvSpPr txBox="1"/>
          <p:nvPr/>
        </p:nvSpPr>
        <p:spPr>
          <a:xfrm>
            <a:off x="8827784" y="5691098"/>
            <a:ext cx="894066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1400" b="1" spc="-8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피갓</a:t>
            </a:r>
            <a:r>
              <a:rPr lang="ko-KR" altLang="en-US" sz="1400" b="1" spc="-8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블로그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E4285EA-E2E6-C256-9E1F-4EF0C78229B7}"/>
              </a:ext>
            </a:extLst>
          </p:cNvPr>
          <p:cNvSpPr txBox="1"/>
          <p:nvPr/>
        </p:nvSpPr>
        <p:spPr>
          <a:xfrm>
            <a:off x="8827784" y="5932706"/>
            <a:ext cx="894066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1000" spc="-8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진짜 전부 무료</a:t>
            </a:r>
            <a:endParaRPr lang="en-US" altLang="ko-KR" sz="1000" spc="-8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ko-KR" altLang="en-US" sz="1000" spc="-8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강의 안함</a:t>
            </a:r>
            <a:endParaRPr lang="en-US" altLang="ko-KR" sz="1000" spc="-8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0670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93974C4-D51E-942D-2000-22C49FCFA0B0}"/>
              </a:ext>
            </a:extLst>
          </p:cNvPr>
          <p:cNvSpPr/>
          <p:nvPr/>
        </p:nvSpPr>
        <p:spPr>
          <a:xfrm>
            <a:off x="0" y="0"/>
            <a:ext cx="2501900" cy="68579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442913" y="672234"/>
            <a:ext cx="11306175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7932CFC-A794-6357-4510-91DDF81D2C49}"/>
              </a:ext>
            </a:extLst>
          </p:cNvPr>
          <p:cNvSpPr txBox="1"/>
          <p:nvPr/>
        </p:nvSpPr>
        <p:spPr>
          <a:xfrm>
            <a:off x="442913" y="862830"/>
            <a:ext cx="19954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</a:t>
            </a:r>
            <a:endParaRPr lang="ko-KR" altLang="en-US" sz="3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5B83E9-ADF1-B76D-1D1D-F78B5B6A1BFB}"/>
              </a:ext>
            </a:extLst>
          </p:cNvPr>
          <p:cNvSpPr txBox="1"/>
          <p:nvPr/>
        </p:nvSpPr>
        <p:spPr>
          <a:xfrm>
            <a:off x="996662" y="924385"/>
            <a:ext cx="199548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세부 내용</a:t>
            </a:r>
            <a:endParaRPr lang="en-US" altLang="ko-KR" sz="1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UI </a:t>
            </a:r>
            <a:r>
              <a:rPr lang="ko-KR" altLang="en-US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프로토타입 사용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90E4A8-4B3A-2577-CEF3-EC46210CE497}"/>
              </a:ext>
            </a:extLst>
          </p:cNvPr>
          <p:cNvSpPr txBox="1"/>
          <p:nvPr/>
        </p:nvSpPr>
        <p:spPr>
          <a:xfrm>
            <a:off x="442912" y="6223455"/>
            <a:ext cx="1657351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Free </a:t>
            </a:r>
            <a:r>
              <a:rPr lang="en-US" altLang="ko-KR" sz="1000" spc="-120" dirty="0" err="1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powerpoint</a:t>
            </a:r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template P_GOD</a:t>
            </a:r>
            <a:endParaRPr lang="ko-KR" altLang="en-US" sz="1000" spc="-12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3986E672-A7B1-FF60-3C0F-EC00D78A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DDDB71-8F4E-8983-B12D-6230227CF012}"/>
              </a:ext>
            </a:extLst>
          </p:cNvPr>
          <p:cNvSpPr txBox="1"/>
          <p:nvPr/>
        </p:nvSpPr>
        <p:spPr>
          <a:xfrm>
            <a:off x="7245364" y="1681895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1500" b="1" spc="-80" dirty="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rPr>
              <a:t>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37B3F3-E5FB-4102-85E3-930BBC892262}"/>
              </a:ext>
            </a:extLst>
          </p:cNvPr>
          <p:cNvSpPr txBox="1"/>
          <p:nvPr/>
        </p:nvSpPr>
        <p:spPr>
          <a:xfrm>
            <a:off x="2737768" y="1010809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1500" b="1" spc="-8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461FD1-4397-2822-521F-E34F83E97815}"/>
              </a:ext>
            </a:extLst>
          </p:cNvPr>
          <p:cNvSpPr txBox="1"/>
          <p:nvPr/>
        </p:nvSpPr>
        <p:spPr>
          <a:xfrm>
            <a:off x="3139679" y="1238090"/>
            <a:ext cx="774779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템플릿으로 다이어그램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도식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받았는데</a:t>
            </a:r>
            <a:endParaRPr lang="en-US" altLang="ko-KR" sz="24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이걸 어떤 상황에 사용해야 해요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54D119F-7D39-0309-865F-3F92E7070F3A}"/>
              </a:ext>
            </a:extLst>
          </p:cNvPr>
          <p:cNvSpPr/>
          <p:nvPr/>
        </p:nvSpPr>
        <p:spPr>
          <a:xfrm>
            <a:off x="32091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7772D4-B450-C23F-FC53-7F6B35B564CA}"/>
              </a:ext>
            </a:extLst>
          </p:cNvPr>
          <p:cNvSpPr txBox="1"/>
          <p:nvPr/>
        </p:nvSpPr>
        <p:spPr>
          <a:xfrm>
            <a:off x="3162575" y="3124874"/>
            <a:ext cx="2576784" cy="8771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 활용 방법</a:t>
            </a:r>
            <a:br>
              <a:rPr lang="en-US" altLang="ko-KR" sz="16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3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피라미드형 다이어그램은 전체의 크기에서 작은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범위로 좁혀져 나가는 형태를 강조하고 싶을 때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활용하기 좋은 다이어그램입니다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57CDF3F-3BA5-FD8F-5D31-07D6C92122BA}"/>
              </a:ext>
            </a:extLst>
          </p:cNvPr>
          <p:cNvSpPr/>
          <p:nvPr/>
        </p:nvSpPr>
        <p:spPr>
          <a:xfrm>
            <a:off x="33615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0B16F44-197C-1BF1-62F7-0CCC0DAC4C47}"/>
              </a:ext>
            </a:extLst>
          </p:cNvPr>
          <p:cNvSpPr/>
          <p:nvPr/>
        </p:nvSpPr>
        <p:spPr>
          <a:xfrm>
            <a:off x="3512955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자유형: 도형 58">
            <a:extLst>
              <a:ext uri="{FF2B5EF4-FFF2-40B4-BE49-F238E27FC236}">
                <a16:creationId xmlns:a16="http://schemas.microsoft.com/office/drawing/2014/main" id="{E4643909-D4B7-A086-A165-D3728D54432B}"/>
              </a:ext>
            </a:extLst>
          </p:cNvPr>
          <p:cNvSpPr/>
          <p:nvPr/>
        </p:nvSpPr>
        <p:spPr>
          <a:xfrm>
            <a:off x="9181524" y="3165044"/>
            <a:ext cx="1008118" cy="869068"/>
          </a:xfrm>
          <a:custGeom>
            <a:avLst/>
            <a:gdLst>
              <a:gd name="connsiteX0" fmla="*/ 504059 w 1008118"/>
              <a:gd name="connsiteY0" fmla="*/ 0 h 869068"/>
              <a:gd name="connsiteX1" fmla="*/ 1008118 w 1008118"/>
              <a:gd name="connsiteY1" fmla="*/ 869068 h 869068"/>
              <a:gd name="connsiteX2" fmla="*/ 0 w 1008118"/>
              <a:gd name="connsiteY2" fmla="*/ 869068 h 869068"/>
              <a:gd name="connsiteX3" fmla="*/ 504059 w 1008118"/>
              <a:gd name="connsiteY3" fmla="*/ 0 h 869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8118" h="869068">
                <a:moveTo>
                  <a:pt x="504059" y="0"/>
                </a:moveTo>
                <a:lnTo>
                  <a:pt x="1008118" y="869068"/>
                </a:lnTo>
                <a:lnTo>
                  <a:pt x="0" y="869068"/>
                </a:lnTo>
                <a:lnTo>
                  <a:pt x="504059" y="0"/>
                </a:lnTo>
                <a:close/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자유형: 도형 57">
            <a:extLst>
              <a:ext uri="{FF2B5EF4-FFF2-40B4-BE49-F238E27FC236}">
                <a16:creationId xmlns:a16="http://schemas.microsoft.com/office/drawing/2014/main" id="{9D0ACE09-997A-1F87-B2EE-38A8FBA23075}"/>
              </a:ext>
            </a:extLst>
          </p:cNvPr>
          <p:cNvSpPr/>
          <p:nvPr/>
        </p:nvSpPr>
        <p:spPr>
          <a:xfrm>
            <a:off x="8720895" y="4034119"/>
            <a:ext cx="1929376" cy="794181"/>
          </a:xfrm>
          <a:custGeom>
            <a:avLst/>
            <a:gdLst>
              <a:gd name="connsiteX0" fmla="*/ 460625 w 1929376"/>
              <a:gd name="connsiteY0" fmla="*/ 0 h 794181"/>
              <a:gd name="connsiteX1" fmla="*/ 1468751 w 1929376"/>
              <a:gd name="connsiteY1" fmla="*/ 0 h 794181"/>
              <a:gd name="connsiteX2" fmla="*/ 1929376 w 1929376"/>
              <a:gd name="connsiteY2" fmla="*/ 794181 h 794181"/>
              <a:gd name="connsiteX3" fmla="*/ 0 w 1929376"/>
              <a:gd name="connsiteY3" fmla="*/ 794181 h 794181"/>
              <a:gd name="connsiteX4" fmla="*/ 460625 w 1929376"/>
              <a:gd name="connsiteY4" fmla="*/ 0 h 79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9376" h="794181">
                <a:moveTo>
                  <a:pt x="460625" y="0"/>
                </a:moveTo>
                <a:lnTo>
                  <a:pt x="1468751" y="0"/>
                </a:lnTo>
                <a:lnTo>
                  <a:pt x="1929376" y="794181"/>
                </a:lnTo>
                <a:lnTo>
                  <a:pt x="0" y="794181"/>
                </a:lnTo>
                <a:lnTo>
                  <a:pt x="460625" y="0"/>
                </a:lnTo>
                <a:close/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7" name="자유형: 도형 56">
            <a:extLst>
              <a:ext uri="{FF2B5EF4-FFF2-40B4-BE49-F238E27FC236}">
                <a16:creationId xmlns:a16="http://schemas.microsoft.com/office/drawing/2014/main" id="{37BBAD82-8C82-B2DD-6C4F-0DB77DAA2BB4}"/>
              </a:ext>
            </a:extLst>
          </p:cNvPr>
          <p:cNvSpPr/>
          <p:nvPr/>
        </p:nvSpPr>
        <p:spPr>
          <a:xfrm>
            <a:off x="8260266" y="4828307"/>
            <a:ext cx="2850634" cy="794181"/>
          </a:xfrm>
          <a:custGeom>
            <a:avLst/>
            <a:gdLst>
              <a:gd name="connsiteX0" fmla="*/ 460625 w 2850634"/>
              <a:gd name="connsiteY0" fmla="*/ 0 h 794181"/>
              <a:gd name="connsiteX1" fmla="*/ 2390009 w 2850634"/>
              <a:gd name="connsiteY1" fmla="*/ 0 h 794181"/>
              <a:gd name="connsiteX2" fmla="*/ 2850634 w 2850634"/>
              <a:gd name="connsiteY2" fmla="*/ 794181 h 794181"/>
              <a:gd name="connsiteX3" fmla="*/ 0 w 2850634"/>
              <a:gd name="connsiteY3" fmla="*/ 794181 h 794181"/>
              <a:gd name="connsiteX4" fmla="*/ 460625 w 2850634"/>
              <a:gd name="connsiteY4" fmla="*/ 0 h 79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0634" h="794181">
                <a:moveTo>
                  <a:pt x="460625" y="0"/>
                </a:moveTo>
                <a:lnTo>
                  <a:pt x="2390009" y="0"/>
                </a:lnTo>
                <a:lnTo>
                  <a:pt x="2850634" y="794181"/>
                </a:lnTo>
                <a:lnTo>
                  <a:pt x="0" y="794181"/>
                </a:lnTo>
                <a:lnTo>
                  <a:pt x="460625" y="0"/>
                </a:lnTo>
                <a:close/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6" name="자유형: 도형 55">
            <a:extLst>
              <a:ext uri="{FF2B5EF4-FFF2-40B4-BE49-F238E27FC236}">
                <a16:creationId xmlns:a16="http://schemas.microsoft.com/office/drawing/2014/main" id="{16722A10-BC4F-6D07-C8CF-683465936272}"/>
              </a:ext>
            </a:extLst>
          </p:cNvPr>
          <p:cNvSpPr/>
          <p:nvPr/>
        </p:nvSpPr>
        <p:spPr>
          <a:xfrm>
            <a:off x="7799637" y="5622495"/>
            <a:ext cx="3771892" cy="794181"/>
          </a:xfrm>
          <a:custGeom>
            <a:avLst/>
            <a:gdLst>
              <a:gd name="connsiteX0" fmla="*/ 460625 w 3771892"/>
              <a:gd name="connsiteY0" fmla="*/ 0 h 794181"/>
              <a:gd name="connsiteX1" fmla="*/ 3311267 w 3771892"/>
              <a:gd name="connsiteY1" fmla="*/ 0 h 794181"/>
              <a:gd name="connsiteX2" fmla="*/ 3771892 w 3771892"/>
              <a:gd name="connsiteY2" fmla="*/ 794181 h 794181"/>
              <a:gd name="connsiteX3" fmla="*/ 0 w 3771892"/>
              <a:gd name="connsiteY3" fmla="*/ 794181 h 794181"/>
              <a:gd name="connsiteX4" fmla="*/ 460625 w 3771892"/>
              <a:gd name="connsiteY4" fmla="*/ 0 h 79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71892" h="794181">
                <a:moveTo>
                  <a:pt x="460625" y="0"/>
                </a:moveTo>
                <a:lnTo>
                  <a:pt x="3311267" y="0"/>
                </a:lnTo>
                <a:lnTo>
                  <a:pt x="3771892" y="794181"/>
                </a:lnTo>
                <a:lnTo>
                  <a:pt x="0" y="794181"/>
                </a:lnTo>
                <a:lnTo>
                  <a:pt x="460625" y="0"/>
                </a:lnTo>
                <a:close/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5BD9C33-68CB-61F8-61C4-D277F7986474}"/>
              </a:ext>
            </a:extLst>
          </p:cNvPr>
          <p:cNvSpPr txBox="1"/>
          <p:nvPr/>
        </p:nvSpPr>
        <p:spPr>
          <a:xfrm>
            <a:off x="5167716" y="5911863"/>
            <a:ext cx="2657482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altLang="ko-KR" sz="14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</a:t>
            </a:r>
            <a:r>
              <a:rPr lang="ko-KR" altLang="en-US" sz="14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템플릿이 필요한 사람</a:t>
            </a:r>
            <a:endParaRPr lang="ko-KR" altLang="en-US" sz="1400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B6D900B-F164-6180-DCC5-5544B9E17151}"/>
              </a:ext>
            </a:extLst>
          </p:cNvPr>
          <p:cNvSpPr txBox="1"/>
          <p:nvPr/>
        </p:nvSpPr>
        <p:spPr>
          <a:xfrm>
            <a:off x="5684834" y="5117675"/>
            <a:ext cx="2657482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ko-KR" altLang="en-US" sz="14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템플릿을 검색한 사람</a:t>
            </a:r>
            <a:endParaRPr lang="ko-KR" altLang="en-US" sz="1400" b="1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557F680-4135-65A9-ADD4-E122253A194C}"/>
              </a:ext>
            </a:extLst>
          </p:cNvPr>
          <p:cNvSpPr txBox="1"/>
          <p:nvPr/>
        </p:nvSpPr>
        <p:spPr>
          <a:xfrm>
            <a:off x="6096000" y="4317976"/>
            <a:ext cx="2657482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ko-KR" altLang="en-US" sz="1400" b="1" spc="-8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피갓을</a:t>
            </a:r>
            <a:r>
              <a:rPr lang="ko-KR" altLang="en-US" sz="14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찾은 사람</a:t>
            </a:r>
            <a:endParaRPr lang="ko-KR" altLang="en-US" sz="1400" b="1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4F23568-7698-F0E1-CFFC-6C813BA6CF23}"/>
              </a:ext>
            </a:extLst>
          </p:cNvPr>
          <p:cNvSpPr txBox="1"/>
          <p:nvPr/>
        </p:nvSpPr>
        <p:spPr>
          <a:xfrm>
            <a:off x="6496457" y="3573339"/>
            <a:ext cx="2657482" cy="21544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ko-KR" altLang="en-US" sz="1400" b="1" spc="-8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피갓을</a:t>
            </a:r>
            <a:r>
              <a:rPr lang="ko-KR" altLang="en-US" sz="14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기억하는 사람</a:t>
            </a:r>
            <a:endParaRPr lang="ko-KR" altLang="en-US" sz="1400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9F4557C-3686-D5AE-CF11-FEB3CE388265}"/>
              </a:ext>
            </a:extLst>
          </p:cNvPr>
          <p:cNvSpPr txBox="1"/>
          <p:nvPr/>
        </p:nvSpPr>
        <p:spPr>
          <a:xfrm>
            <a:off x="8965639" y="5850308"/>
            <a:ext cx="14398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100%</a:t>
            </a:r>
            <a:endParaRPr lang="ko-KR" altLang="en-US" sz="16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265DD0C-BD66-6BA0-3C3C-FA5BC33E8480}"/>
              </a:ext>
            </a:extLst>
          </p:cNvPr>
          <p:cNvSpPr txBox="1"/>
          <p:nvPr/>
        </p:nvSpPr>
        <p:spPr>
          <a:xfrm>
            <a:off x="8965639" y="5056120"/>
            <a:ext cx="14398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75%</a:t>
            </a:r>
            <a:endParaRPr lang="ko-KR" altLang="en-US" sz="16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97582A3-7694-D4AB-BCA8-0CF50E7B0F5B}"/>
              </a:ext>
            </a:extLst>
          </p:cNvPr>
          <p:cNvSpPr txBox="1"/>
          <p:nvPr/>
        </p:nvSpPr>
        <p:spPr>
          <a:xfrm>
            <a:off x="8965639" y="4261932"/>
            <a:ext cx="14398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50%</a:t>
            </a:r>
            <a:endParaRPr lang="ko-KR" altLang="en-US" sz="16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32BEBA4-7416-E816-673C-622655FA0769}"/>
              </a:ext>
            </a:extLst>
          </p:cNvPr>
          <p:cNvSpPr txBox="1"/>
          <p:nvPr/>
        </p:nvSpPr>
        <p:spPr>
          <a:xfrm>
            <a:off x="9341341" y="3484672"/>
            <a:ext cx="6884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b="1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25%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0AF9C2-87E8-C99C-DCC1-FCA2CC40A734}"/>
              </a:ext>
            </a:extLst>
          </p:cNvPr>
          <p:cNvSpPr txBox="1"/>
          <p:nvPr/>
        </p:nvSpPr>
        <p:spPr>
          <a:xfrm>
            <a:off x="7348538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5ADD57-D904-E17A-6FD2-2C9C73B3B6EB}"/>
              </a:ext>
            </a:extLst>
          </p:cNvPr>
          <p:cNvSpPr txBox="1"/>
          <p:nvPr/>
        </p:nvSpPr>
        <p:spPr>
          <a:xfrm>
            <a:off x="442912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 Makeup Web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7593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그룹 52">
            <a:extLst>
              <a:ext uri="{FF2B5EF4-FFF2-40B4-BE49-F238E27FC236}">
                <a16:creationId xmlns:a16="http://schemas.microsoft.com/office/drawing/2014/main" id="{BB12F05F-B0A2-BF13-FCE5-A2CDE7CE6CC1}"/>
              </a:ext>
            </a:extLst>
          </p:cNvPr>
          <p:cNvGrpSpPr>
            <a:grpSpLocks/>
          </p:cNvGrpSpPr>
          <p:nvPr/>
        </p:nvGrpSpPr>
        <p:grpSpPr>
          <a:xfrm>
            <a:off x="9344005" y="4873134"/>
            <a:ext cx="2507122" cy="595889"/>
            <a:chOff x="8906235" y="3274523"/>
            <a:chExt cx="2507122" cy="564050"/>
          </a:xfrm>
        </p:grpSpPr>
        <p:sp>
          <p:nvSpPr>
            <p:cNvPr id="54" name="화살표: 오각형 53">
              <a:extLst>
                <a:ext uri="{FF2B5EF4-FFF2-40B4-BE49-F238E27FC236}">
                  <a16:creationId xmlns:a16="http://schemas.microsoft.com/office/drawing/2014/main" id="{B4E2BA70-80ED-B315-565B-8D6F1FB0C82F}"/>
                </a:ext>
              </a:extLst>
            </p:cNvPr>
            <p:cNvSpPr>
              <a:spLocks/>
            </p:cNvSpPr>
            <p:nvPr/>
          </p:nvSpPr>
          <p:spPr>
            <a:xfrm>
              <a:off x="8906235" y="3274523"/>
              <a:ext cx="2507122" cy="56405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319504C-609E-E007-66D7-B9698EC84E11}"/>
                </a:ext>
              </a:extLst>
            </p:cNvPr>
            <p:cNvSpPr txBox="1">
              <a:spLocks/>
            </p:cNvSpPr>
            <p:nvPr/>
          </p:nvSpPr>
          <p:spPr>
            <a:xfrm>
              <a:off x="9476940" y="3372259"/>
              <a:ext cx="1634044" cy="16023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lang="en-US" altLang="ko-KR" sz="1100" b="1" spc="-8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STAGE 4</a:t>
              </a:r>
              <a:endParaRPr lang="ko-KR" altLang="en-US" sz="1100" b="1" dirty="0">
                <a:solidFill>
                  <a:schemeClr val="bg1"/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13168A37-0F6E-D93A-5869-E4F61B3E8917}"/>
                </a:ext>
              </a:extLst>
            </p:cNvPr>
            <p:cNvSpPr txBox="1">
              <a:spLocks/>
            </p:cNvSpPr>
            <p:nvPr/>
          </p:nvSpPr>
          <p:spPr>
            <a:xfrm>
              <a:off x="9476940" y="3561155"/>
              <a:ext cx="1634044" cy="16023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lang="en-US" altLang="ko-KR" sz="1100" spc="-8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PPT </a:t>
              </a:r>
              <a:r>
                <a:rPr lang="ko-KR" altLang="en-US" sz="1100" spc="-8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템플릿 필요함을 인지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0DF0DB94-4582-B4A3-C22E-A2944EDF7632}"/>
              </a:ext>
            </a:extLst>
          </p:cNvPr>
          <p:cNvGrpSpPr>
            <a:grpSpLocks/>
          </p:cNvGrpSpPr>
          <p:nvPr/>
        </p:nvGrpSpPr>
        <p:grpSpPr>
          <a:xfrm>
            <a:off x="8816016" y="4327271"/>
            <a:ext cx="2507122" cy="564050"/>
            <a:chOff x="8906235" y="3274523"/>
            <a:chExt cx="2507122" cy="564050"/>
          </a:xfrm>
        </p:grpSpPr>
        <p:sp>
          <p:nvSpPr>
            <p:cNvPr id="50" name="화살표: 오각형 49">
              <a:extLst>
                <a:ext uri="{FF2B5EF4-FFF2-40B4-BE49-F238E27FC236}">
                  <a16:creationId xmlns:a16="http://schemas.microsoft.com/office/drawing/2014/main" id="{0CFE1C28-F4B2-56A1-2476-156A3F38DC8E}"/>
                </a:ext>
              </a:extLst>
            </p:cNvPr>
            <p:cNvSpPr>
              <a:spLocks/>
            </p:cNvSpPr>
            <p:nvPr/>
          </p:nvSpPr>
          <p:spPr>
            <a:xfrm>
              <a:off x="8906235" y="3274523"/>
              <a:ext cx="2507122" cy="56405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6AA3208-25B9-3DC4-CDB7-1DB711002AAF}"/>
                </a:ext>
              </a:extLst>
            </p:cNvPr>
            <p:cNvSpPr txBox="1">
              <a:spLocks/>
            </p:cNvSpPr>
            <p:nvPr/>
          </p:nvSpPr>
          <p:spPr>
            <a:xfrm>
              <a:off x="9476940" y="3372259"/>
              <a:ext cx="1634044" cy="169277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lang="en-US" altLang="ko-KR" sz="1100" b="1" spc="-8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STAGE 3</a:t>
              </a:r>
              <a:endParaRPr lang="ko-KR" altLang="en-US" sz="1100" b="1" dirty="0">
                <a:solidFill>
                  <a:schemeClr val="bg1"/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AD0076E-1333-3D16-FE30-60292F9379FD}"/>
                </a:ext>
              </a:extLst>
            </p:cNvPr>
            <p:cNvSpPr txBox="1">
              <a:spLocks/>
            </p:cNvSpPr>
            <p:nvPr/>
          </p:nvSpPr>
          <p:spPr>
            <a:xfrm>
              <a:off x="9476940" y="3561155"/>
              <a:ext cx="1634044" cy="169277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lang="en-US" altLang="ko-KR" sz="1100" spc="-8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PPT </a:t>
              </a:r>
              <a:r>
                <a:rPr lang="ko-KR" altLang="en-US" sz="1100" spc="-80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템플릿을 검색</a:t>
              </a:r>
            </a:p>
          </p:txBody>
        </p:sp>
      </p:grpSp>
      <p:sp>
        <p:nvSpPr>
          <p:cNvPr id="42" name="화살표: 오각형 41">
            <a:extLst>
              <a:ext uri="{FF2B5EF4-FFF2-40B4-BE49-F238E27FC236}">
                <a16:creationId xmlns:a16="http://schemas.microsoft.com/office/drawing/2014/main" id="{EC243B72-38AF-63F4-CE96-03EE96E79495}"/>
              </a:ext>
            </a:extLst>
          </p:cNvPr>
          <p:cNvSpPr>
            <a:spLocks/>
          </p:cNvSpPr>
          <p:nvPr/>
        </p:nvSpPr>
        <p:spPr>
          <a:xfrm>
            <a:off x="8288028" y="3801346"/>
            <a:ext cx="2507122" cy="564050"/>
          </a:xfrm>
          <a:prstGeom prst="homePlat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52BD91B-39F3-2EDA-30FC-3E227A289B89}"/>
              </a:ext>
            </a:extLst>
          </p:cNvPr>
          <p:cNvSpPr txBox="1">
            <a:spLocks/>
          </p:cNvSpPr>
          <p:nvPr/>
        </p:nvSpPr>
        <p:spPr>
          <a:xfrm>
            <a:off x="8858733" y="3899082"/>
            <a:ext cx="1634044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ko-KR" sz="1100" b="1" spc="-8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STAGE 2</a:t>
            </a:r>
            <a:endParaRPr lang="ko-KR" altLang="en-US" sz="11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B441C12-209D-D933-C4CA-72A6BA677517}"/>
              </a:ext>
            </a:extLst>
          </p:cNvPr>
          <p:cNvSpPr txBox="1">
            <a:spLocks/>
          </p:cNvSpPr>
          <p:nvPr/>
        </p:nvSpPr>
        <p:spPr>
          <a:xfrm>
            <a:off x="8858733" y="4087978"/>
            <a:ext cx="1634044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ko-KR" altLang="en-US" sz="1100" spc="-8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피갓</a:t>
            </a:r>
            <a:r>
              <a:rPr lang="ko-KR" altLang="en-US" sz="1100" spc="-8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블로그를 찾음</a:t>
            </a:r>
          </a:p>
        </p:txBody>
      </p:sp>
      <p:sp>
        <p:nvSpPr>
          <p:cNvPr id="37" name="화살표: 오각형 36">
            <a:extLst>
              <a:ext uri="{FF2B5EF4-FFF2-40B4-BE49-F238E27FC236}">
                <a16:creationId xmlns:a16="http://schemas.microsoft.com/office/drawing/2014/main" id="{B8BFA239-7EB6-A1FD-67C9-C7C1C507FAB6}"/>
              </a:ext>
            </a:extLst>
          </p:cNvPr>
          <p:cNvSpPr>
            <a:spLocks/>
          </p:cNvSpPr>
          <p:nvPr/>
        </p:nvSpPr>
        <p:spPr>
          <a:xfrm>
            <a:off x="7760040" y="3274523"/>
            <a:ext cx="2507122" cy="564050"/>
          </a:xfrm>
          <a:prstGeom prst="homePlate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8AF13AC-5568-6D2A-81B7-173CE1B13C30}"/>
              </a:ext>
            </a:extLst>
          </p:cNvPr>
          <p:cNvSpPr txBox="1">
            <a:spLocks/>
          </p:cNvSpPr>
          <p:nvPr/>
        </p:nvSpPr>
        <p:spPr>
          <a:xfrm>
            <a:off x="8330745" y="3372259"/>
            <a:ext cx="1634044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ko-KR" sz="1100" b="1" spc="-80" dirty="0">
                <a:solidFill>
                  <a:srgbClr val="FFFF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STAGE 1</a:t>
            </a:r>
            <a:endParaRPr lang="ko-KR" altLang="en-US" sz="1100" b="1" dirty="0">
              <a:solidFill>
                <a:srgbClr val="FFFF0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13B166B-8F97-371A-4F15-DCA30FE9224C}"/>
              </a:ext>
            </a:extLst>
          </p:cNvPr>
          <p:cNvSpPr txBox="1">
            <a:spLocks/>
          </p:cNvSpPr>
          <p:nvPr/>
        </p:nvSpPr>
        <p:spPr>
          <a:xfrm>
            <a:off x="8330745" y="3561155"/>
            <a:ext cx="1634044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ko-KR" altLang="en-US" sz="1100" spc="-80" dirty="0">
                <a:solidFill>
                  <a:srgbClr val="FFFF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잘 사용하고 기억 함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93974C4-D51E-942D-2000-22C49FCFA0B0}"/>
              </a:ext>
            </a:extLst>
          </p:cNvPr>
          <p:cNvSpPr/>
          <p:nvPr/>
        </p:nvSpPr>
        <p:spPr>
          <a:xfrm>
            <a:off x="0" y="0"/>
            <a:ext cx="2501900" cy="68579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442913" y="672234"/>
            <a:ext cx="11306175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7932CFC-A794-6357-4510-91DDF81D2C49}"/>
              </a:ext>
            </a:extLst>
          </p:cNvPr>
          <p:cNvSpPr txBox="1"/>
          <p:nvPr/>
        </p:nvSpPr>
        <p:spPr>
          <a:xfrm>
            <a:off x="442913" y="862830"/>
            <a:ext cx="19954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</a:t>
            </a:r>
            <a:endParaRPr lang="ko-KR" altLang="en-US" sz="3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5B83E9-ADF1-B76D-1D1D-F78B5B6A1BFB}"/>
              </a:ext>
            </a:extLst>
          </p:cNvPr>
          <p:cNvSpPr txBox="1"/>
          <p:nvPr/>
        </p:nvSpPr>
        <p:spPr>
          <a:xfrm>
            <a:off x="996662" y="924385"/>
            <a:ext cx="199548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세부 내용</a:t>
            </a:r>
            <a:endParaRPr lang="en-US" altLang="ko-KR" sz="1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 사용 방법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90E4A8-4B3A-2577-CEF3-EC46210CE497}"/>
              </a:ext>
            </a:extLst>
          </p:cNvPr>
          <p:cNvSpPr txBox="1"/>
          <p:nvPr/>
        </p:nvSpPr>
        <p:spPr>
          <a:xfrm>
            <a:off x="442912" y="6223455"/>
            <a:ext cx="1657351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Free </a:t>
            </a:r>
            <a:r>
              <a:rPr lang="en-US" altLang="ko-KR" sz="1000" spc="-120" dirty="0" err="1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powerpoint</a:t>
            </a:r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template P_GOD</a:t>
            </a:r>
            <a:endParaRPr lang="ko-KR" altLang="en-US" sz="1000" spc="-12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3986E672-A7B1-FF60-3C0F-EC00D78A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DDDB71-8F4E-8983-B12D-6230227CF012}"/>
              </a:ext>
            </a:extLst>
          </p:cNvPr>
          <p:cNvSpPr txBox="1"/>
          <p:nvPr/>
        </p:nvSpPr>
        <p:spPr>
          <a:xfrm>
            <a:off x="7245364" y="1681895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1500" b="1" spc="-80" dirty="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rPr>
              <a:t>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37B3F3-E5FB-4102-85E3-930BBC892262}"/>
              </a:ext>
            </a:extLst>
          </p:cNvPr>
          <p:cNvSpPr txBox="1"/>
          <p:nvPr/>
        </p:nvSpPr>
        <p:spPr>
          <a:xfrm>
            <a:off x="2737768" y="1010809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1500" b="1" spc="-8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461FD1-4397-2822-521F-E34F83E97815}"/>
              </a:ext>
            </a:extLst>
          </p:cNvPr>
          <p:cNvSpPr txBox="1"/>
          <p:nvPr/>
        </p:nvSpPr>
        <p:spPr>
          <a:xfrm>
            <a:off x="3139679" y="1238090"/>
            <a:ext cx="774779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템플릿으로 다이어그램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도식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받았는데</a:t>
            </a:r>
            <a:endParaRPr lang="en-US" altLang="ko-KR" sz="24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이걸 어떤 상황에 사용해야 해요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54D119F-7D39-0309-865F-3F92E7070F3A}"/>
              </a:ext>
            </a:extLst>
          </p:cNvPr>
          <p:cNvSpPr/>
          <p:nvPr/>
        </p:nvSpPr>
        <p:spPr>
          <a:xfrm>
            <a:off x="32091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7772D4-B450-C23F-FC53-7F6B35B564CA}"/>
              </a:ext>
            </a:extLst>
          </p:cNvPr>
          <p:cNvSpPr txBox="1"/>
          <p:nvPr/>
        </p:nvSpPr>
        <p:spPr>
          <a:xfrm>
            <a:off x="3162574" y="3124874"/>
            <a:ext cx="2612795" cy="12464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 활용 방법</a:t>
            </a:r>
            <a:br>
              <a:rPr lang="en-US" altLang="ko-KR" sz="16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3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이렇게 어떤 단계가 상승하고 스텝 별로 넘어가는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흐름을 표현하기에도 사용하기가 좋습니다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 </a:t>
            </a: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다이어그램의 디자인은 꾸미기 나름이고 사실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생각 흐름을 어떤 다이어그램으로 표현하는가를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먼저 정하는 것이 가장 중요해요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57CDF3F-3BA5-FD8F-5D31-07D6C92122BA}"/>
              </a:ext>
            </a:extLst>
          </p:cNvPr>
          <p:cNvSpPr/>
          <p:nvPr/>
        </p:nvSpPr>
        <p:spPr>
          <a:xfrm>
            <a:off x="33615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0B16F44-197C-1BF1-62F7-0CCC0DAC4C47}"/>
              </a:ext>
            </a:extLst>
          </p:cNvPr>
          <p:cNvSpPr/>
          <p:nvPr/>
        </p:nvSpPr>
        <p:spPr>
          <a:xfrm>
            <a:off x="3512955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F0887A5-84D4-79EE-D322-2251F44D5D68}"/>
              </a:ext>
            </a:extLst>
          </p:cNvPr>
          <p:cNvGrpSpPr/>
          <p:nvPr/>
        </p:nvGrpSpPr>
        <p:grpSpPr>
          <a:xfrm>
            <a:off x="7302308" y="3241558"/>
            <a:ext cx="910481" cy="741308"/>
            <a:chOff x="8448503" y="3241558"/>
            <a:chExt cx="910481" cy="7413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03280DCC-737E-99B7-457C-678C8F94A2C0}"/>
                </a:ext>
              </a:extLst>
            </p:cNvPr>
            <p:cNvSpPr/>
            <p:nvPr/>
          </p:nvSpPr>
          <p:spPr>
            <a:xfrm rot="1387075">
              <a:off x="8448503" y="3241558"/>
              <a:ext cx="624948" cy="740494"/>
            </a:xfrm>
            <a:custGeom>
              <a:avLst/>
              <a:gdLst>
                <a:gd name="connsiteX0" fmla="*/ 171463 w 342926"/>
                <a:gd name="connsiteY0" fmla="*/ 0 h 406329"/>
                <a:gd name="connsiteX1" fmla="*/ 342926 w 342926"/>
                <a:gd name="connsiteY1" fmla="*/ 406329 h 406329"/>
                <a:gd name="connsiteX2" fmla="*/ 0 w 342926"/>
                <a:gd name="connsiteY2" fmla="*/ 406329 h 406329"/>
                <a:gd name="connsiteX3" fmla="*/ 171463 w 342926"/>
                <a:gd name="connsiteY3" fmla="*/ 0 h 40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926" h="406329">
                  <a:moveTo>
                    <a:pt x="171463" y="0"/>
                  </a:moveTo>
                  <a:lnTo>
                    <a:pt x="342926" y="406329"/>
                  </a:lnTo>
                  <a:lnTo>
                    <a:pt x="0" y="406329"/>
                  </a:lnTo>
                  <a:lnTo>
                    <a:pt x="171463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3224EA9C-3B99-27AC-F35C-A62E53D6A470}"/>
                </a:ext>
              </a:extLst>
            </p:cNvPr>
            <p:cNvSpPr/>
            <p:nvPr/>
          </p:nvSpPr>
          <p:spPr>
            <a:xfrm rot="20249169">
              <a:off x="8734036" y="3242372"/>
              <a:ext cx="624948" cy="740494"/>
            </a:xfrm>
            <a:custGeom>
              <a:avLst/>
              <a:gdLst>
                <a:gd name="connsiteX0" fmla="*/ 171463 w 342926"/>
                <a:gd name="connsiteY0" fmla="*/ 0 h 406329"/>
                <a:gd name="connsiteX1" fmla="*/ 342926 w 342926"/>
                <a:gd name="connsiteY1" fmla="*/ 406329 h 406329"/>
                <a:gd name="connsiteX2" fmla="*/ 0 w 342926"/>
                <a:gd name="connsiteY2" fmla="*/ 406329 h 406329"/>
                <a:gd name="connsiteX3" fmla="*/ 171463 w 342926"/>
                <a:gd name="connsiteY3" fmla="*/ 0 h 406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926" h="406329">
                  <a:moveTo>
                    <a:pt x="171463" y="0"/>
                  </a:moveTo>
                  <a:lnTo>
                    <a:pt x="342926" y="406329"/>
                  </a:lnTo>
                  <a:lnTo>
                    <a:pt x="0" y="406329"/>
                  </a:lnTo>
                  <a:lnTo>
                    <a:pt x="17146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2863409-35C5-448E-7740-6CE366CC0BCE}"/>
              </a:ext>
            </a:extLst>
          </p:cNvPr>
          <p:cNvGrpSpPr/>
          <p:nvPr/>
        </p:nvGrpSpPr>
        <p:grpSpPr>
          <a:xfrm>
            <a:off x="6734964" y="3932813"/>
            <a:ext cx="2040636" cy="683828"/>
            <a:chOff x="7881159" y="3924918"/>
            <a:chExt cx="2040636" cy="6838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10258139-B39D-D0EA-434F-628E045D60E6}"/>
                </a:ext>
              </a:extLst>
            </p:cNvPr>
            <p:cNvSpPr/>
            <p:nvPr/>
          </p:nvSpPr>
          <p:spPr>
            <a:xfrm rot="1387075">
              <a:off x="7881159" y="3924918"/>
              <a:ext cx="1200940" cy="682485"/>
            </a:xfrm>
            <a:custGeom>
              <a:avLst/>
              <a:gdLst>
                <a:gd name="connsiteX0" fmla="*/ 158031 w 658988"/>
                <a:gd name="connsiteY0" fmla="*/ 0 h 374498"/>
                <a:gd name="connsiteX1" fmla="*/ 500957 w 658988"/>
                <a:gd name="connsiteY1" fmla="*/ 0 h 374498"/>
                <a:gd name="connsiteX2" fmla="*/ 658988 w 658988"/>
                <a:gd name="connsiteY2" fmla="*/ 374498 h 374498"/>
                <a:gd name="connsiteX3" fmla="*/ 0 w 658988"/>
                <a:gd name="connsiteY3" fmla="*/ 374498 h 374498"/>
                <a:gd name="connsiteX4" fmla="*/ 158031 w 658988"/>
                <a:gd name="connsiteY4" fmla="*/ 0 h 37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988" h="374498">
                  <a:moveTo>
                    <a:pt x="158031" y="0"/>
                  </a:moveTo>
                  <a:lnTo>
                    <a:pt x="500957" y="0"/>
                  </a:lnTo>
                  <a:lnTo>
                    <a:pt x="658988" y="374498"/>
                  </a:lnTo>
                  <a:lnTo>
                    <a:pt x="0" y="374498"/>
                  </a:lnTo>
                  <a:lnTo>
                    <a:pt x="15803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24B560AA-CA23-C3CF-745C-2A39D50BC1D2}"/>
                </a:ext>
              </a:extLst>
            </p:cNvPr>
            <p:cNvSpPr/>
            <p:nvPr/>
          </p:nvSpPr>
          <p:spPr>
            <a:xfrm rot="20249169">
              <a:off x="8720855" y="3926261"/>
              <a:ext cx="1200940" cy="682485"/>
            </a:xfrm>
            <a:custGeom>
              <a:avLst/>
              <a:gdLst>
                <a:gd name="connsiteX0" fmla="*/ 158031 w 658988"/>
                <a:gd name="connsiteY0" fmla="*/ 0 h 374498"/>
                <a:gd name="connsiteX1" fmla="*/ 500957 w 658988"/>
                <a:gd name="connsiteY1" fmla="*/ 0 h 374498"/>
                <a:gd name="connsiteX2" fmla="*/ 658988 w 658988"/>
                <a:gd name="connsiteY2" fmla="*/ 374498 h 374498"/>
                <a:gd name="connsiteX3" fmla="*/ 0 w 658988"/>
                <a:gd name="connsiteY3" fmla="*/ 374498 h 374498"/>
                <a:gd name="connsiteX4" fmla="*/ 158031 w 658988"/>
                <a:gd name="connsiteY4" fmla="*/ 0 h 37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988" h="374498">
                  <a:moveTo>
                    <a:pt x="158031" y="0"/>
                  </a:moveTo>
                  <a:lnTo>
                    <a:pt x="500957" y="0"/>
                  </a:lnTo>
                  <a:lnTo>
                    <a:pt x="658988" y="374498"/>
                  </a:lnTo>
                  <a:lnTo>
                    <a:pt x="0" y="374498"/>
                  </a:lnTo>
                  <a:lnTo>
                    <a:pt x="1580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F3E82CA5-1620-B254-475B-2B7A4E91F496}"/>
              </a:ext>
            </a:extLst>
          </p:cNvPr>
          <p:cNvGrpSpPr/>
          <p:nvPr/>
        </p:nvGrpSpPr>
        <p:grpSpPr>
          <a:xfrm>
            <a:off x="6174042" y="4566588"/>
            <a:ext cx="3155790" cy="686642"/>
            <a:chOff x="7320237" y="4551857"/>
            <a:chExt cx="3155790" cy="68664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90355630-F7D4-4FE4-A71A-B2DE19C3B541}"/>
                </a:ext>
              </a:extLst>
            </p:cNvPr>
            <p:cNvSpPr/>
            <p:nvPr/>
          </p:nvSpPr>
          <p:spPr>
            <a:xfrm rot="1387075">
              <a:off x="7320237" y="4551857"/>
              <a:ext cx="1782076" cy="682485"/>
            </a:xfrm>
            <a:custGeom>
              <a:avLst/>
              <a:gdLst>
                <a:gd name="connsiteX0" fmla="*/ 158030 w 977873"/>
                <a:gd name="connsiteY0" fmla="*/ 0 h 374498"/>
                <a:gd name="connsiteX1" fmla="*/ 819842 w 977873"/>
                <a:gd name="connsiteY1" fmla="*/ 0 h 374498"/>
                <a:gd name="connsiteX2" fmla="*/ 977873 w 977873"/>
                <a:gd name="connsiteY2" fmla="*/ 374498 h 374498"/>
                <a:gd name="connsiteX3" fmla="*/ 0 w 977873"/>
                <a:gd name="connsiteY3" fmla="*/ 374498 h 374498"/>
                <a:gd name="connsiteX4" fmla="*/ 158030 w 977873"/>
                <a:gd name="connsiteY4" fmla="*/ 0 h 37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7873" h="374498">
                  <a:moveTo>
                    <a:pt x="158030" y="0"/>
                  </a:moveTo>
                  <a:lnTo>
                    <a:pt x="819842" y="0"/>
                  </a:lnTo>
                  <a:lnTo>
                    <a:pt x="977873" y="374498"/>
                  </a:lnTo>
                  <a:lnTo>
                    <a:pt x="0" y="374498"/>
                  </a:lnTo>
                  <a:lnTo>
                    <a:pt x="15803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F29E9489-8BB7-4B55-05BB-D44B7BC6C109}"/>
                </a:ext>
              </a:extLst>
            </p:cNvPr>
            <p:cNvSpPr/>
            <p:nvPr/>
          </p:nvSpPr>
          <p:spPr>
            <a:xfrm rot="20249169">
              <a:off x="8693951" y="4556014"/>
              <a:ext cx="1782076" cy="682485"/>
            </a:xfrm>
            <a:custGeom>
              <a:avLst/>
              <a:gdLst>
                <a:gd name="connsiteX0" fmla="*/ 158030 w 977873"/>
                <a:gd name="connsiteY0" fmla="*/ 0 h 374498"/>
                <a:gd name="connsiteX1" fmla="*/ 819842 w 977873"/>
                <a:gd name="connsiteY1" fmla="*/ 0 h 374498"/>
                <a:gd name="connsiteX2" fmla="*/ 977873 w 977873"/>
                <a:gd name="connsiteY2" fmla="*/ 374498 h 374498"/>
                <a:gd name="connsiteX3" fmla="*/ 0 w 977873"/>
                <a:gd name="connsiteY3" fmla="*/ 374498 h 374498"/>
                <a:gd name="connsiteX4" fmla="*/ 158030 w 977873"/>
                <a:gd name="connsiteY4" fmla="*/ 0 h 37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7873" h="374498">
                  <a:moveTo>
                    <a:pt x="158030" y="0"/>
                  </a:moveTo>
                  <a:lnTo>
                    <a:pt x="819842" y="0"/>
                  </a:lnTo>
                  <a:lnTo>
                    <a:pt x="977873" y="374498"/>
                  </a:lnTo>
                  <a:lnTo>
                    <a:pt x="0" y="374498"/>
                  </a:lnTo>
                  <a:lnTo>
                    <a:pt x="15803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90FF51A1-6525-1B54-2DB7-927B3D4E0224}"/>
              </a:ext>
            </a:extLst>
          </p:cNvPr>
          <p:cNvGrpSpPr/>
          <p:nvPr/>
        </p:nvGrpSpPr>
        <p:grpSpPr>
          <a:xfrm>
            <a:off x="5582217" y="5203177"/>
            <a:ext cx="4332524" cy="747562"/>
            <a:chOff x="6728412" y="5177209"/>
            <a:chExt cx="4332524" cy="7475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8356773C-F5B7-6CCD-DFDE-A64616958930}"/>
                </a:ext>
              </a:extLst>
            </p:cNvPr>
            <p:cNvSpPr/>
            <p:nvPr/>
          </p:nvSpPr>
          <p:spPr>
            <a:xfrm rot="1387075">
              <a:off x="6728412" y="5177209"/>
              <a:ext cx="2407026" cy="740496"/>
            </a:xfrm>
            <a:custGeom>
              <a:avLst/>
              <a:gdLst>
                <a:gd name="connsiteX0" fmla="*/ 171464 w 1320800"/>
                <a:gd name="connsiteY0" fmla="*/ 0 h 406330"/>
                <a:gd name="connsiteX1" fmla="*/ 1149337 w 1320800"/>
                <a:gd name="connsiteY1" fmla="*/ 0 h 406330"/>
                <a:gd name="connsiteX2" fmla="*/ 1320800 w 1320800"/>
                <a:gd name="connsiteY2" fmla="*/ 406330 h 406330"/>
                <a:gd name="connsiteX3" fmla="*/ 0 w 1320800"/>
                <a:gd name="connsiteY3" fmla="*/ 406330 h 406330"/>
                <a:gd name="connsiteX4" fmla="*/ 171464 w 1320800"/>
                <a:gd name="connsiteY4" fmla="*/ 0 h 406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0800" h="406330">
                  <a:moveTo>
                    <a:pt x="171464" y="0"/>
                  </a:moveTo>
                  <a:lnTo>
                    <a:pt x="1149337" y="0"/>
                  </a:lnTo>
                  <a:lnTo>
                    <a:pt x="1320800" y="406330"/>
                  </a:lnTo>
                  <a:lnTo>
                    <a:pt x="0" y="406330"/>
                  </a:lnTo>
                  <a:lnTo>
                    <a:pt x="17146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78F56D16-111A-D8D1-E0B7-120C61CBBDF4}"/>
                </a:ext>
              </a:extLst>
            </p:cNvPr>
            <p:cNvSpPr/>
            <p:nvPr/>
          </p:nvSpPr>
          <p:spPr>
            <a:xfrm rot="20249169">
              <a:off x="8653910" y="5184275"/>
              <a:ext cx="2407026" cy="740496"/>
            </a:xfrm>
            <a:custGeom>
              <a:avLst/>
              <a:gdLst>
                <a:gd name="connsiteX0" fmla="*/ 171464 w 1320800"/>
                <a:gd name="connsiteY0" fmla="*/ 0 h 406330"/>
                <a:gd name="connsiteX1" fmla="*/ 1149337 w 1320800"/>
                <a:gd name="connsiteY1" fmla="*/ 0 h 406330"/>
                <a:gd name="connsiteX2" fmla="*/ 1320800 w 1320800"/>
                <a:gd name="connsiteY2" fmla="*/ 406330 h 406330"/>
                <a:gd name="connsiteX3" fmla="*/ 0 w 1320800"/>
                <a:gd name="connsiteY3" fmla="*/ 406330 h 406330"/>
                <a:gd name="connsiteX4" fmla="*/ 171464 w 1320800"/>
                <a:gd name="connsiteY4" fmla="*/ 0 h 406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0800" h="406330">
                  <a:moveTo>
                    <a:pt x="171464" y="0"/>
                  </a:moveTo>
                  <a:lnTo>
                    <a:pt x="1149337" y="0"/>
                  </a:lnTo>
                  <a:lnTo>
                    <a:pt x="1320800" y="406330"/>
                  </a:lnTo>
                  <a:lnTo>
                    <a:pt x="0" y="406330"/>
                  </a:lnTo>
                  <a:lnTo>
                    <a:pt x="171464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1148115-4D5C-CC84-AF96-E88BDFA84FB7}"/>
              </a:ext>
            </a:extLst>
          </p:cNvPr>
          <p:cNvSpPr txBox="1"/>
          <p:nvPr/>
        </p:nvSpPr>
        <p:spPr>
          <a:xfrm>
            <a:off x="7348538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8EAF49-4D43-AEAB-FEC1-C0048B6C3FC3}"/>
              </a:ext>
            </a:extLst>
          </p:cNvPr>
          <p:cNvSpPr txBox="1"/>
          <p:nvPr/>
        </p:nvSpPr>
        <p:spPr>
          <a:xfrm>
            <a:off x="442912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 Makeup Web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0941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93974C4-D51E-942D-2000-22C49FCFA0B0}"/>
              </a:ext>
            </a:extLst>
          </p:cNvPr>
          <p:cNvSpPr/>
          <p:nvPr/>
        </p:nvSpPr>
        <p:spPr>
          <a:xfrm>
            <a:off x="0" y="0"/>
            <a:ext cx="2501900" cy="68579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DA9116-DE52-1F77-9229-5316A5ABD2FD}"/>
              </a:ext>
            </a:extLst>
          </p:cNvPr>
          <p:cNvSpPr txBox="1"/>
          <p:nvPr/>
        </p:nvSpPr>
        <p:spPr>
          <a:xfrm>
            <a:off x="7348538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2024. 1Q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442913" y="672234"/>
            <a:ext cx="11306175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7932CFC-A794-6357-4510-91DDF81D2C49}"/>
              </a:ext>
            </a:extLst>
          </p:cNvPr>
          <p:cNvSpPr txBox="1"/>
          <p:nvPr/>
        </p:nvSpPr>
        <p:spPr>
          <a:xfrm>
            <a:off x="442913" y="862830"/>
            <a:ext cx="19954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</a:t>
            </a:r>
            <a:endParaRPr lang="ko-KR" altLang="en-US" sz="3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5B83E9-ADF1-B76D-1D1D-F78B5B6A1BFB}"/>
              </a:ext>
            </a:extLst>
          </p:cNvPr>
          <p:cNvSpPr txBox="1"/>
          <p:nvPr/>
        </p:nvSpPr>
        <p:spPr>
          <a:xfrm>
            <a:off x="996662" y="924385"/>
            <a:ext cx="199548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세부 내용</a:t>
            </a:r>
            <a:endParaRPr lang="en-US" altLang="ko-KR" sz="1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 사용 방법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90E4A8-4B3A-2577-CEF3-EC46210CE497}"/>
              </a:ext>
            </a:extLst>
          </p:cNvPr>
          <p:cNvSpPr txBox="1"/>
          <p:nvPr/>
        </p:nvSpPr>
        <p:spPr>
          <a:xfrm>
            <a:off x="442912" y="6223455"/>
            <a:ext cx="1657351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Free </a:t>
            </a:r>
            <a:r>
              <a:rPr lang="en-US" altLang="ko-KR" sz="1000" spc="-120" dirty="0" err="1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powerpoint</a:t>
            </a:r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template P_GOD</a:t>
            </a:r>
            <a:endParaRPr lang="ko-KR" altLang="en-US" sz="1000" spc="-12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3986E672-A7B1-FF60-3C0F-EC00D78A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DDDB71-8F4E-8983-B12D-6230227CF012}"/>
              </a:ext>
            </a:extLst>
          </p:cNvPr>
          <p:cNvSpPr txBox="1"/>
          <p:nvPr/>
        </p:nvSpPr>
        <p:spPr>
          <a:xfrm>
            <a:off x="7245364" y="1681895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1500" b="1" spc="-80" dirty="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rPr>
              <a:t>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37B3F3-E5FB-4102-85E3-930BBC892262}"/>
              </a:ext>
            </a:extLst>
          </p:cNvPr>
          <p:cNvSpPr txBox="1"/>
          <p:nvPr/>
        </p:nvSpPr>
        <p:spPr>
          <a:xfrm>
            <a:off x="2737768" y="1010809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1500" b="1" spc="-8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461FD1-4397-2822-521F-E34F83E97815}"/>
              </a:ext>
            </a:extLst>
          </p:cNvPr>
          <p:cNvSpPr txBox="1"/>
          <p:nvPr/>
        </p:nvSpPr>
        <p:spPr>
          <a:xfrm>
            <a:off x="3139679" y="1238090"/>
            <a:ext cx="774779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템플릿으로 다이어그램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도식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받았는데</a:t>
            </a:r>
            <a:endParaRPr lang="en-US" altLang="ko-KR" sz="24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이걸 어떤 상황에 사용해야 해요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54D119F-7D39-0309-865F-3F92E7070F3A}"/>
              </a:ext>
            </a:extLst>
          </p:cNvPr>
          <p:cNvSpPr/>
          <p:nvPr/>
        </p:nvSpPr>
        <p:spPr>
          <a:xfrm>
            <a:off x="32091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7772D4-B450-C23F-FC53-7F6B35B564CA}"/>
              </a:ext>
            </a:extLst>
          </p:cNvPr>
          <p:cNvSpPr txBox="1"/>
          <p:nvPr/>
        </p:nvSpPr>
        <p:spPr>
          <a:xfrm>
            <a:off x="3162574" y="3124874"/>
            <a:ext cx="2612795" cy="10618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 활용 방법</a:t>
            </a:r>
            <a:br>
              <a:rPr lang="en-US" altLang="ko-KR" sz="16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3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SWOT 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분석 같은 거 할 때 가장 많이 쓰는 </a:t>
            </a:r>
            <a:r>
              <a:rPr lang="ko-KR" altLang="en-US" sz="1200" spc="-8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사분면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다이어그램인데 어떤 개념을 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3, 4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가지 항목으로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나누어 표현할 때 사용하기가 좋습니다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  <a:p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“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이거 딱 이렇게 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개로 나뉘어요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!”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57CDF3F-3BA5-FD8F-5D31-07D6C92122BA}"/>
              </a:ext>
            </a:extLst>
          </p:cNvPr>
          <p:cNvSpPr/>
          <p:nvPr/>
        </p:nvSpPr>
        <p:spPr>
          <a:xfrm>
            <a:off x="33615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0B16F44-197C-1BF1-62F7-0CCC0DAC4C47}"/>
              </a:ext>
            </a:extLst>
          </p:cNvPr>
          <p:cNvSpPr/>
          <p:nvPr/>
        </p:nvSpPr>
        <p:spPr>
          <a:xfrm>
            <a:off x="3512955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자유형: 도형 59">
            <a:extLst>
              <a:ext uri="{FF2B5EF4-FFF2-40B4-BE49-F238E27FC236}">
                <a16:creationId xmlns:a16="http://schemas.microsoft.com/office/drawing/2014/main" id="{ADB0C610-FDEC-BE09-5F13-88CAC7A4245E}"/>
              </a:ext>
            </a:extLst>
          </p:cNvPr>
          <p:cNvSpPr/>
          <p:nvPr/>
        </p:nvSpPr>
        <p:spPr>
          <a:xfrm>
            <a:off x="8877783" y="3573018"/>
            <a:ext cx="1069983" cy="1043432"/>
          </a:xfrm>
          <a:custGeom>
            <a:avLst/>
            <a:gdLst>
              <a:gd name="connsiteX0" fmla="*/ 29246 w 1178596"/>
              <a:gd name="connsiteY0" fmla="*/ 0 h 1149350"/>
              <a:gd name="connsiteX1" fmla="*/ 1178596 w 1178596"/>
              <a:gd name="connsiteY1" fmla="*/ 1149350 h 1149350"/>
              <a:gd name="connsiteX2" fmla="*/ 0 w 1178596"/>
              <a:gd name="connsiteY2" fmla="*/ 1149350 h 1149350"/>
              <a:gd name="connsiteX3" fmla="*/ 0 w 1178596"/>
              <a:gd name="connsiteY3" fmla="*/ 1477 h 1149350"/>
              <a:gd name="connsiteX4" fmla="*/ 29246 w 1178596"/>
              <a:gd name="connsiteY4" fmla="*/ 0 h 114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8596" h="1149350">
                <a:moveTo>
                  <a:pt x="29246" y="0"/>
                </a:moveTo>
                <a:cubicBezTo>
                  <a:pt x="664014" y="0"/>
                  <a:pt x="1178596" y="514582"/>
                  <a:pt x="1178596" y="1149350"/>
                </a:cubicBezTo>
                <a:lnTo>
                  <a:pt x="0" y="1149350"/>
                </a:lnTo>
                <a:lnTo>
                  <a:pt x="0" y="1477"/>
                </a:lnTo>
                <a:lnTo>
                  <a:pt x="2924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자유형: 도형 58">
            <a:extLst>
              <a:ext uri="{FF2B5EF4-FFF2-40B4-BE49-F238E27FC236}">
                <a16:creationId xmlns:a16="http://schemas.microsoft.com/office/drawing/2014/main" id="{A76AC496-942B-D4F3-064C-6B54D0892118}"/>
              </a:ext>
            </a:extLst>
          </p:cNvPr>
          <p:cNvSpPr/>
          <p:nvPr/>
        </p:nvSpPr>
        <p:spPr>
          <a:xfrm>
            <a:off x="7825198" y="4654389"/>
            <a:ext cx="1016882" cy="1042092"/>
          </a:xfrm>
          <a:custGeom>
            <a:avLst/>
            <a:gdLst>
              <a:gd name="connsiteX0" fmla="*/ 0 w 1120104"/>
              <a:gd name="connsiteY0" fmla="*/ 0 h 1147873"/>
              <a:gd name="connsiteX1" fmla="*/ 1120104 w 1120104"/>
              <a:gd name="connsiteY1" fmla="*/ 0 h 1147873"/>
              <a:gd name="connsiteX2" fmla="*/ 1120104 w 1120104"/>
              <a:gd name="connsiteY2" fmla="*/ 1147873 h 1147873"/>
              <a:gd name="connsiteX3" fmla="*/ 1031836 w 1120104"/>
              <a:gd name="connsiteY3" fmla="*/ 1143416 h 1147873"/>
              <a:gd name="connsiteX4" fmla="*/ 0 w 1120104"/>
              <a:gd name="connsiteY4" fmla="*/ 0 h 1147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0104" h="1147873">
                <a:moveTo>
                  <a:pt x="0" y="0"/>
                </a:moveTo>
                <a:lnTo>
                  <a:pt x="1120104" y="0"/>
                </a:lnTo>
                <a:lnTo>
                  <a:pt x="1120104" y="1147873"/>
                </a:lnTo>
                <a:lnTo>
                  <a:pt x="1031836" y="1143416"/>
                </a:lnTo>
                <a:cubicBezTo>
                  <a:pt x="452269" y="1084558"/>
                  <a:pt x="0" y="595095"/>
                  <a:pt x="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7" name="자유형: 도형 46">
            <a:extLst>
              <a:ext uri="{FF2B5EF4-FFF2-40B4-BE49-F238E27FC236}">
                <a16:creationId xmlns:a16="http://schemas.microsoft.com/office/drawing/2014/main" id="{948DFB4A-AA3C-8007-C705-B3CA75CE7EFB}"/>
              </a:ext>
            </a:extLst>
          </p:cNvPr>
          <p:cNvSpPr/>
          <p:nvPr/>
        </p:nvSpPr>
        <p:spPr>
          <a:xfrm>
            <a:off x="7825198" y="3573018"/>
            <a:ext cx="1016882" cy="1042092"/>
          </a:xfrm>
          <a:custGeom>
            <a:avLst/>
            <a:gdLst>
              <a:gd name="connsiteX0" fmla="*/ 1120104 w 1120104"/>
              <a:gd name="connsiteY0" fmla="*/ 0 h 1147873"/>
              <a:gd name="connsiteX1" fmla="*/ 1120104 w 1120104"/>
              <a:gd name="connsiteY1" fmla="*/ 1147873 h 1147873"/>
              <a:gd name="connsiteX2" fmla="*/ 0 w 1120104"/>
              <a:gd name="connsiteY2" fmla="*/ 1147873 h 1147873"/>
              <a:gd name="connsiteX3" fmla="*/ 1031836 w 1120104"/>
              <a:gd name="connsiteY3" fmla="*/ 4457 h 1147873"/>
              <a:gd name="connsiteX4" fmla="*/ 1120104 w 1120104"/>
              <a:gd name="connsiteY4" fmla="*/ 0 h 1147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0104" h="1147873">
                <a:moveTo>
                  <a:pt x="1120104" y="0"/>
                </a:moveTo>
                <a:lnTo>
                  <a:pt x="1120104" y="1147873"/>
                </a:lnTo>
                <a:lnTo>
                  <a:pt x="0" y="1147873"/>
                </a:lnTo>
                <a:cubicBezTo>
                  <a:pt x="0" y="552778"/>
                  <a:pt x="452269" y="63315"/>
                  <a:pt x="1031836" y="4457"/>
                </a:cubicBezTo>
                <a:lnTo>
                  <a:pt x="1120104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5" name="자유형: 도형 44">
            <a:extLst>
              <a:ext uri="{FF2B5EF4-FFF2-40B4-BE49-F238E27FC236}">
                <a16:creationId xmlns:a16="http://schemas.microsoft.com/office/drawing/2014/main" id="{2F3D36D5-C4CC-FBE1-9D20-E8160834CFE2}"/>
              </a:ext>
            </a:extLst>
          </p:cNvPr>
          <p:cNvSpPr/>
          <p:nvPr/>
        </p:nvSpPr>
        <p:spPr>
          <a:xfrm>
            <a:off x="8877783" y="4654389"/>
            <a:ext cx="1069983" cy="1043432"/>
          </a:xfrm>
          <a:custGeom>
            <a:avLst/>
            <a:gdLst>
              <a:gd name="connsiteX0" fmla="*/ 0 w 1178596"/>
              <a:gd name="connsiteY0" fmla="*/ 0 h 1149350"/>
              <a:gd name="connsiteX1" fmla="*/ 1178596 w 1178596"/>
              <a:gd name="connsiteY1" fmla="*/ 0 h 1149350"/>
              <a:gd name="connsiteX2" fmla="*/ 29246 w 1178596"/>
              <a:gd name="connsiteY2" fmla="*/ 1149350 h 1149350"/>
              <a:gd name="connsiteX3" fmla="*/ 0 w 1178596"/>
              <a:gd name="connsiteY3" fmla="*/ 1147873 h 1149350"/>
              <a:gd name="connsiteX4" fmla="*/ 0 w 1178596"/>
              <a:gd name="connsiteY4" fmla="*/ 0 h 114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8596" h="1149350">
                <a:moveTo>
                  <a:pt x="0" y="0"/>
                </a:moveTo>
                <a:lnTo>
                  <a:pt x="1178596" y="0"/>
                </a:lnTo>
                <a:cubicBezTo>
                  <a:pt x="1178596" y="634768"/>
                  <a:pt x="664014" y="1149350"/>
                  <a:pt x="29246" y="1149350"/>
                </a:cubicBezTo>
                <a:lnTo>
                  <a:pt x="0" y="1147873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F8E8AC8-B5F0-1BF6-FF94-1CC87E285719}"/>
              </a:ext>
            </a:extLst>
          </p:cNvPr>
          <p:cNvSpPr txBox="1">
            <a:spLocks/>
          </p:cNvSpPr>
          <p:nvPr/>
        </p:nvSpPr>
        <p:spPr>
          <a:xfrm>
            <a:off x="8024272" y="4125924"/>
            <a:ext cx="67896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디자인</a:t>
            </a:r>
            <a:endParaRPr lang="ko-KR" altLang="en-US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A121052-B0B5-CFAE-B05D-9A34146192FC}"/>
              </a:ext>
            </a:extLst>
          </p:cNvPr>
          <p:cNvSpPr txBox="1">
            <a:spLocks/>
          </p:cNvSpPr>
          <p:nvPr/>
        </p:nvSpPr>
        <p:spPr>
          <a:xfrm>
            <a:off x="8024272" y="4881247"/>
            <a:ext cx="67896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ko-KR" altLang="en-US" b="1" spc="-8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빠른손</a:t>
            </a:r>
            <a:endParaRPr lang="ko-KR" altLang="en-US" b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8D5298C-456F-FE69-03E1-077CDC9F46A5}"/>
              </a:ext>
            </a:extLst>
          </p:cNvPr>
          <p:cNvSpPr txBox="1">
            <a:spLocks/>
          </p:cNvSpPr>
          <p:nvPr/>
        </p:nvSpPr>
        <p:spPr>
          <a:xfrm>
            <a:off x="9007816" y="4881247"/>
            <a:ext cx="67896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인내심</a:t>
            </a:r>
            <a:endParaRPr lang="ko-KR" altLang="en-US" b="1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1660A5F-DAD2-62D0-2572-B0E02A83AA4F}"/>
              </a:ext>
            </a:extLst>
          </p:cNvPr>
          <p:cNvSpPr txBox="1">
            <a:spLocks/>
          </p:cNvSpPr>
          <p:nvPr/>
        </p:nvSpPr>
        <p:spPr>
          <a:xfrm>
            <a:off x="9007816" y="4125924"/>
            <a:ext cx="67896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문장력</a:t>
            </a:r>
            <a:endParaRPr lang="ko-KR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6EC321-224B-551A-8C2A-7ED638E39865}"/>
              </a:ext>
            </a:extLst>
          </p:cNvPr>
          <p:cNvSpPr txBox="1"/>
          <p:nvPr/>
        </p:nvSpPr>
        <p:spPr>
          <a:xfrm>
            <a:off x="10035857" y="3941258"/>
            <a:ext cx="1967216" cy="4616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에는 디자인 뿐 아니라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핵심 의미를 담은 </a:t>
            </a:r>
            <a:r>
              <a:rPr lang="ko-KR" altLang="en-US" sz="1000" spc="-8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짦은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글을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잘 쓰는 것도 중요합니다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D973D5-FB2D-5E5B-0662-16782A460AE7}"/>
              </a:ext>
            </a:extLst>
          </p:cNvPr>
          <p:cNvSpPr txBox="1"/>
          <p:nvPr/>
        </p:nvSpPr>
        <p:spPr>
          <a:xfrm>
            <a:off x="10035857" y="4881247"/>
            <a:ext cx="1967216" cy="4616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는 매번 만들고 지우기를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반복하는 고도의 노가다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(?)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라서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인내심 또한 필요합니다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7A579D-8F4F-D916-DB9B-7E50D0A564B8}"/>
              </a:ext>
            </a:extLst>
          </p:cNvPr>
          <p:cNvSpPr txBox="1"/>
          <p:nvPr/>
        </p:nvSpPr>
        <p:spPr>
          <a:xfrm>
            <a:off x="5668644" y="3941258"/>
            <a:ext cx="1967216" cy="4616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디자인이 제일 문젠데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이건 진짜 매일매일 보고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따라해보는 노력이 필요해요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F2F454-C3C5-D4C2-E323-4BB5DF7FB3C3}"/>
              </a:ext>
            </a:extLst>
          </p:cNvPr>
          <p:cNvSpPr txBox="1"/>
          <p:nvPr/>
        </p:nvSpPr>
        <p:spPr>
          <a:xfrm>
            <a:off x="5668644" y="4881247"/>
            <a:ext cx="1967216" cy="4616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단축키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사전 설정을 통해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작업 시간을 단축할 수 있고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손이 빠른 분이면 유리합니다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D204FBC-9929-CC82-8982-B0E640DD0556}"/>
              </a:ext>
            </a:extLst>
          </p:cNvPr>
          <p:cNvSpPr txBox="1"/>
          <p:nvPr/>
        </p:nvSpPr>
        <p:spPr>
          <a:xfrm>
            <a:off x="442912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 Makeup Web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7212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: 도형 32">
            <a:extLst>
              <a:ext uri="{FF2B5EF4-FFF2-40B4-BE49-F238E27FC236}">
                <a16:creationId xmlns:a16="http://schemas.microsoft.com/office/drawing/2014/main" id="{426BC3BE-6DAD-D84A-1F6D-9DFEA35D4CA3}"/>
              </a:ext>
            </a:extLst>
          </p:cNvPr>
          <p:cNvSpPr/>
          <p:nvPr/>
        </p:nvSpPr>
        <p:spPr>
          <a:xfrm>
            <a:off x="7825198" y="3573018"/>
            <a:ext cx="1016882" cy="1042092"/>
          </a:xfrm>
          <a:custGeom>
            <a:avLst/>
            <a:gdLst>
              <a:gd name="connsiteX0" fmla="*/ 1016882 w 1016882"/>
              <a:gd name="connsiteY0" fmla="*/ 0 h 1042092"/>
              <a:gd name="connsiteX1" fmla="*/ 1016882 w 1016882"/>
              <a:gd name="connsiteY1" fmla="*/ 600152 h 1042092"/>
              <a:gd name="connsiteX2" fmla="*/ 967223 w 1016882"/>
              <a:gd name="connsiteY2" fmla="*/ 605158 h 1042092"/>
              <a:gd name="connsiteX3" fmla="*/ 604041 w 1016882"/>
              <a:gd name="connsiteY3" fmla="*/ 968340 h 1042092"/>
              <a:gd name="connsiteX4" fmla="*/ 596606 w 1016882"/>
              <a:gd name="connsiteY4" fmla="*/ 1042092 h 1042092"/>
              <a:gd name="connsiteX5" fmla="*/ 0 w 1016882"/>
              <a:gd name="connsiteY5" fmla="*/ 1042092 h 1042092"/>
              <a:gd name="connsiteX6" fmla="*/ 936748 w 1016882"/>
              <a:gd name="connsiteY6" fmla="*/ 4046 h 1042092"/>
              <a:gd name="connsiteX7" fmla="*/ 1016882 w 1016882"/>
              <a:gd name="connsiteY7" fmla="*/ 0 h 104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6882" h="1042092">
                <a:moveTo>
                  <a:pt x="1016882" y="0"/>
                </a:moveTo>
                <a:lnTo>
                  <a:pt x="1016882" y="600152"/>
                </a:lnTo>
                <a:lnTo>
                  <a:pt x="967223" y="605158"/>
                </a:lnTo>
                <a:cubicBezTo>
                  <a:pt x="784927" y="642462"/>
                  <a:pt x="641344" y="786044"/>
                  <a:pt x="604041" y="968340"/>
                </a:cubicBezTo>
                <a:lnTo>
                  <a:pt x="596606" y="1042092"/>
                </a:lnTo>
                <a:lnTo>
                  <a:pt x="0" y="1042092"/>
                </a:lnTo>
                <a:cubicBezTo>
                  <a:pt x="0" y="501837"/>
                  <a:pt x="410591" y="57480"/>
                  <a:pt x="936748" y="4046"/>
                </a:cubicBezTo>
                <a:lnTo>
                  <a:pt x="1016882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noFill/>
          </a:ln>
          <a:effectLst>
            <a:outerShdw blurRad="50800" dist="38100" dir="2700000" algn="tl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2" name="자유형: 도형 31">
            <a:extLst>
              <a:ext uri="{FF2B5EF4-FFF2-40B4-BE49-F238E27FC236}">
                <a16:creationId xmlns:a16="http://schemas.microsoft.com/office/drawing/2014/main" id="{E70E7590-8CE0-C58C-B34E-279CBF1784C5}"/>
              </a:ext>
            </a:extLst>
          </p:cNvPr>
          <p:cNvSpPr/>
          <p:nvPr/>
        </p:nvSpPr>
        <p:spPr>
          <a:xfrm>
            <a:off x="8877783" y="3573018"/>
            <a:ext cx="1069983" cy="1043432"/>
          </a:xfrm>
          <a:custGeom>
            <a:avLst/>
            <a:gdLst>
              <a:gd name="connsiteX0" fmla="*/ 26551 w 1069983"/>
              <a:gd name="connsiteY0" fmla="*/ 0 h 1043432"/>
              <a:gd name="connsiteX1" fmla="*/ 1069983 w 1069983"/>
              <a:gd name="connsiteY1" fmla="*/ 1043432 h 1043432"/>
              <a:gd name="connsiteX2" fmla="*/ 473512 w 1069983"/>
              <a:gd name="connsiteY2" fmla="*/ 1043432 h 1043432"/>
              <a:gd name="connsiteX3" fmla="*/ 465942 w 1069983"/>
              <a:gd name="connsiteY3" fmla="*/ 968340 h 1043432"/>
              <a:gd name="connsiteX4" fmla="*/ 8699 w 1069983"/>
              <a:gd name="connsiteY4" fmla="*/ 595676 h 1043432"/>
              <a:gd name="connsiteX5" fmla="*/ 0 w 1069983"/>
              <a:gd name="connsiteY5" fmla="*/ 596553 h 1043432"/>
              <a:gd name="connsiteX6" fmla="*/ 0 w 1069983"/>
              <a:gd name="connsiteY6" fmla="*/ 1341 h 1043432"/>
              <a:gd name="connsiteX7" fmla="*/ 26551 w 1069983"/>
              <a:gd name="connsiteY7" fmla="*/ 0 h 1043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9983" h="1043432">
                <a:moveTo>
                  <a:pt x="26551" y="0"/>
                </a:moveTo>
                <a:cubicBezTo>
                  <a:pt x="602822" y="0"/>
                  <a:pt x="1069983" y="467161"/>
                  <a:pt x="1069983" y="1043432"/>
                </a:cubicBezTo>
                <a:lnTo>
                  <a:pt x="473512" y="1043432"/>
                </a:lnTo>
                <a:lnTo>
                  <a:pt x="465942" y="968340"/>
                </a:lnTo>
                <a:cubicBezTo>
                  <a:pt x="422421" y="755661"/>
                  <a:pt x="234243" y="595676"/>
                  <a:pt x="8699" y="595676"/>
                </a:cubicBezTo>
                <a:lnTo>
                  <a:pt x="0" y="596553"/>
                </a:lnTo>
                <a:lnTo>
                  <a:pt x="0" y="1341"/>
                </a:lnTo>
                <a:lnTo>
                  <a:pt x="2655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noFill/>
          </a:ln>
          <a:effectLst>
            <a:outerShdw blurRad="50800" dist="38100" dir="2700000" algn="tl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" name="자유형: 도형 29">
            <a:extLst>
              <a:ext uri="{FF2B5EF4-FFF2-40B4-BE49-F238E27FC236}">
                <a16:creationId xmlns:a16="http://schemas.microsoft.com/office/drawing/2014/main" id="{CA0F21AC-ED67-A604-5E6E-169ADBEE7435}"/>
              </a:ext>
            </a:extLst>
          </p:cNvPr>
          <p:cNvSpPr/>
          <p:nvPr/>
        </p:nvSpPr>
        <p:spPr>
          <a:xfrm>
            <a:off x="7825198" y="4655729"/>
            <a:ext cx="1016882" cy="1042092"/>
          </a:xfrm>
          <a:custGeom>
            <a:avLst/>
            <a:gdLst>
              <a:gd name="connsiteX0" fmla="*/ 0 w 1016882"/>
              <a:gd name="connsiteY0" fmla="*/ 0 h 1042092"/>
              <a:gd name="connsiteX1" fmla="*/ 596471 w 1016882"/>
              <a:gd name="connsiteY1" fmla="*/ 0 h 1042092"/>
              <a:gd name="connsiteX2" fmla="*/ 604041 w 1016882"/>
              <a:gd name="connsiteY2" fmla="*/ 75091 h 1042092"/>
              <a:gd name="connsiteX3" fmla="*/ 967223 w 1016882"/>
              <a:gd name="connsiteY3" fmla="*/ 438273 h 1042092"/>
              <a:gd name="connsiteX4" fmla="*/ 1016882 w 1016882"/>
              <a:gd name="connsiteY4" fmla="*/ 443279 h 1042092"/>
              <a:gd name="connsiteX5" fmla="*/ 1016882 w 1016882"/>
              <a:gd name="connsiteY5" fmla="*/ 1042092 h 1042092"/>
              <a:gd name="connsiteX6" fmla="*/ 936748 w 1016882"/>
              <a:gd name="connsiteY6" fmla="*/ 1038046 h 1042092"/>
              <a:gd name="connsiteX7" fmla="*/ 0 w 1016882"/>
              <a:gd name="connsiteY7" fmla="*/ 0 h 104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6882" h="1042092">
                <a:moveTo>
                  <a:pt x="0" y="0"/>
                </a:moveTo>
                <a:lnTo>
                  <a:pt x="596471" y="0"/>
                </a:lnTo>
                <a:lnTo>
                  <a:pt x="604041" y="75091"/>
                </a:lnTo>
                <a:cubicBezTo>
                  <a:pt x="641344" y="257388"/>
                  <a:pt x="784927" y="400970"/>
                  <a:pt x="967223" y="438273"/>
                </a:cubicBezTo>
                <a:lnTo>
                  <a:pt x="1016882" y="443279"/>
                </a:lnTo>
                <a:lnTo>
                  <a:pt x="1016882" y="1042092"/>
                </a:lnTo>
                <a:lnTo>
                  <a:pt x="936748" y="1038046"/>
                </a:lnTo>
                <a:cubicBezTo>
                  <a:pt x="410591" y="984612"/>
                  <a:pt x="0" y="540255"/>
                  <a:pt x="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noFill/>
          </a:ln>
          <a:effectLst>
            <a:outerShdw blurRad="50800" dist="38100" dir="2700000" algn="tl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자유형: 도형 28">
            <a:extLst>
              <a:ext uri="{FF2B5EF4-FFF2-40B4-BE49-F238E27FC236}">
                <a16:creationId xmlns:a16="http://schemas.microsoft.com/office/drawing/2014/main" id="{197CF979-61F5-464A-5212-473EDCC5606B}"/>
              </a:ext>
            </a:extLst>
          </p:cNvPr>
          <p:cNvSpPr/>
          <p:nvPr/>
        </p:nvSpPr>
        <p:spPr>
          <a:xfrm>
            <a:off x="8877783" y="4654389"/>
            <a:ext cx="1069983" cy="1043432"/>
          </a:xfrm>
          <a:custGeom>
            <a:avLst/>
            <a:gdLst>
              <a:gd name="connsiteX0" fmla="*/ 473512 w 1069983"/>
              <a:gd name="connsiteY0" fmla="*/ 0 h 1043432"/>
              <a:gd name="connsiteX1" fmla="*/ 1069983 w 1069983"/>
              <a:gd name="connsiteY1" fmla="*/ 0 h 1043432"/>
              <a:gd name="connsiteX2" fmla="*/ 26551 w 1069983"/>
              <a:gd name="connsiteY2" fmla="*/ 1043432 h 1043432"/>
              <a:gd name="connsiteX3" fmla="*/ 0 w 1069983"/>
              <a:gd name="connsiteY3" fmla="*/ 1042091 h 1043432"/>
              <a:gd name="connsiteX4" fmla="*/ 0 w 1069983"/>
              <a:gd name="connsiteY4" fmla="*/ 446878 h 1043432"/>
              <a:gd name="connsiteX5" fmla="*/ 8699 w 1069983"/>
              <a:gd name="connsiteY5" fmla="*/ 447755 h 1043432"/>
              <a:gd name="connsiteX6" fmla="*/ 465942 w 1069983"/>
              <a:gd name="connsiteY6" fmla="*/ 75091 h 1043432"/>
              <a:gd name="connsiteX7" fmla="*/ 473512 w 1069983"/>
              <a:gd name="connsiteY7" fmla="*/ 0 h 1043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9983" h="1043432">
                <a:moveTo>
                  <a:pt x="473512" y="0"/>
                </a:moveTo>
                <a:lnTo>
                  <a:pt x="1069983" y="0"/>
                </a:lnTo>
                <a:cubicBezTo>
                  <a:pt x="1069983" y="576271"/>
                  <a:pt x="602822" y="1043432"/>
                  <a:pt x="26551" y="1043432"/>
                </a:cubicBezTo>
                <a:lnTo>
                  <a:pt x="0" y="1042091"/>
                </a:lnTo>
                <a:lnTo>
                  <a:pt x="0" y="446878"/>
                </a:lnTo>
                <a:lnTo>
                  <a:pt x="8699" y="447755"/>
                </a:lnTo>
                <a:cubicBezTo>
                  <a:pt x="234243" y="447755"/>
                  <a:pt x="422421" y="287770"/>
                  <a:pt x="465942" y="75091"/>
                </a:cubicBezTo>
                <a:lnTo>
                  <a:pt x="473512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noFill/>
          </a:ln>
          <a:effectLst>
            <a:outerShdw blurRad="50800" dist="38100" dir="2700000" algn="tl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93974C4-D51E-942D-2000-22C49FCFA0B0}"/>
              </a:ext>
            </a:extLst>
          </p:cNvPr>
          <p:cNvSpPr/>
          <p:nvPr/>
        </p:nvSpPr>
        <p:spPr>
          <a:xfrm>
            <a:off x="0" y="0"/>
            <a:ext cx="2501900" cy="68579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FE20169-B374-CA12-1272-6DB4F9BB1BB7}"/>
              </a:ext>
            </a:extLst>
          </p:cNvPr>
          <p:cNvCxnSpPr>
            <a:cxnSpLocks/>
          </p:cNvCxnSpPr>
          <p:nvPr/>
        </p:nvCxnSpPr>
        <p:spPr>
          <a:xfrm>
            <a:off x="442913" y="672234"/>
            <a:ext cx="11306175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7932CFC-A794-6357-4510-91DDF81D2C49}"/>
              </a:ext>
            </a:extLst>
          </p:cNvPr>
          <p:cNvSpPr txBox="1"/>
          <p:nvPr/>
        </p:nvSpPr>
        <p:spPr>
          <a:xfrm>
            <a:off x="442913" y="862830"/>
            <a:ext cx="19954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3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</a:t>
            </a:r>
            <a:endParaRPr lang="ko-KR" altLang="en-US" sz="3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5B83E9-ADF1-B76D-1D1D-F78B5B6A1BFB}"/>
              </a:ext>
            </a:extLst>
          </p:cNvPr>
          <p:cNvSpPr txBox="1"/>
          <p:nvPr/>
        </p:nvSpPr>
        <p:spPr>
          <a:xfrm>
            <a:off x="996662" y="924385"/>
            <a:ext cx="199548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2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세부 내용</a:t>
            </a:r>
            <a:endParaRPr lang="en-US" altLang="ko-KR" sz="12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 사용 방법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90E4A8-4B3A-2577-CEF3-EC46210CE497}"/>
              </a:ext>
            </a:extLst>
          </p:cNvPr>
          <p:cNvSpPr txBox="1"/>
          <p:nvPr/>
        </p:nvSpPr>
        <p:spPr>
          <a:xfrm>
            <a:off x="442912" y="6223455"/>
            <a:ext cx="1657351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Free </a:t>
            </a:r>
            <a:r>
              <a:rPr lang="en-US" altLang="ko-KR" sz="1000" spc="-120" dirty="0" err="1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powerpoint</a:t>
            </a:r>
            <a:r>
              <a:rPr lang="en-US" altLang="ko-KR" sz="1000" spc="-120" dirty="0">
                <a:solidFill>
                  <a:schemeClr val="bg1">
                    <a:lumMod val="6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template P_GOD</a:t>
            </a:r>
            <a:endParaRPr lang="ko-KR" altLang="en-US" sz="1000" spc="-120" dirty="0">
              <a:solidFill>
                <a:schemeClr val="bg1">
                  <a:lumMod val="6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3986E672-A7B1-FF60-3C0F-EC00D78A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F682D-E1F3-4E8D-8CAF-4A9395E2E552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DDDB71-8F4E-8983-B12D-6230227CF012}"/>
              </a:ext>
            </a:extLst>
          </p:cNvPr>
          <p:cNvSpPr txBox="1"/>
          <p:nvPr/>
        </p:nvSpPr>
        <p:spPr>
          <a:xfrm>
            <a:off x="7245364" y="1681895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1500" b="1" spc="-80" dirty="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rPr>
              <a:t>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37B3F3-E5FB-4102-85E3-930BBC892262}"/>
              </a:ext>
            </a:extLst>
          </p:cNvPr>
          <p:cNvSpPr txBox="1"/>
          <p:nvPr/>
        </p:nvSpPr>
        <p:spPr>
          <a:xfrm>
            <a:off x="2737768" y="1010809"/>
            <a:ext cx="1159669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1500" b="1" spc="-80">
                <a:solidFill>
                  <a:schemeClr val="bg1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Pretendard" panose="02000503000000020004" pitchFamily="50" charset="-127"/>
              </a:defRPr>
            </a:lvl1pPr>
          </a:lstStyle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</a:rPr>
              <a:t>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461FD1-4397-2822-521F-E34F83E97815}"/>
              </a:ext>
            </a:extLst>
          </p:cNvPr>
          <p:cNvSpPr txBox="1"/>
          <p:nvPr/>
        </p:nvSpPr>
        <p:spPr>
          <a:xfrm>
            <a:off x="3139679" y="1238090"/>
            <a:ext cx="774779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템플릿으로 다이어그램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도식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받았는데</a:t>
            </a:r>
            <a:endParaRPr lang="en-US" altLang="ko-KR" sz="2400" b="1" spc="-12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이걸 어떤 상황에 사용해야 해요</a:t>
            </a:r>
            <a:r>
              <a:rPr lang="en-US" altLang="ko-KR" sz="2400" b="1" spc="-1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54D119F-7D39-0309-865F-3F92E7070F3A}"/>
              </a:ext>
            </a:extLst>
          </p:cNvPr>
          <p:cNvSpPr/>
          <p:nvPr/>
        </p:nvSpPr>
        <p:spPr>
          <a:xfrm>
            <a:off x="32091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7772D4-B450-C23F-FC53-7F6B35B564CA}"/>
              </a:ext>
            </a:extLst>
          </p:cNvPr>
          <p:cNvSpPr txBox="1"/>
          <p:nvPr/>
        </p:nvSpPr>
        <p:spPr>
          <a:xfrm>
            <a:off x="3162574" y="3124874"/>
            <a:ext cx="2612795" cy="10618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 활용 방법</a:t>
            </a:r>
            <a:br>
              <a:rPr lang="en-US" altLang="ko-KR" sz="160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300" b="1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SWOT 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분석 같은 거 할 때 가장 많이 쓰는 </a:t>
            </a:r>
            <a:r>
              <a:rPr lang="ko-KR" altLang="en-US" sz="1200" spc="-8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사분면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다이어그램인데 어떤 개념을 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3, 4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가지 항목으로</a:t>
            </a:r>
            <a:endParaRPr lang="en-US" altLang="ko-KR" sz="1200" spc="-80" dirty="0">
              <a:solidFill>
                <a:schemeClr val="tx1">
                  <a:lumMod val="85000"/>
                  <a:lumOff val="1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나누어 표현할 때 사용하기가 좋습니다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  <a:p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“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이거 딱 이렇게 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</a:t>
            </a:r>
            <a:r>
              <a:rPr lang="ko-KR" altLang="en-US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개로 나뉘어요</a:t>
            </a:r>
            <a:r>
              <a:rPr lang="en-US" altLang="ko-KR" sz="12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!”</a:t>
            </a: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57CDF3F-3BA5-FD8F-5D31-07D6C92122BA}"/>
              </a:ext>
            </a:extLst>
          </p:cNvPr>
          <p:cNvSpPr/>
          <p:nvPr/>
        </p:nvSpPr>
        <p:spPr>
          <a:xfrm>
            <a:off x="3361533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0B16F44-197C-1BF1-62F7-0CCC0DAC4C47}"/>
              </a:ext>
            </a:extLst>
          </p:cNvPr>
          <p:cNvSpPr/>
          <p:nvPr/>
        </p:nvSpPr>
        <p:spPr>
          <a:xfrm>
            <a:off x="3512955" y="2901321"/>
            <a:ext cx="106484" cy="106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F8E8AC8-B5F0-1BF6-FF94-1CC87E285719}"/>
              </a:ext>
            </a:extLst>
          </p:cNvPr>
          <p:cNvSpPr txBox="1">
            <a:spLocks/>
          </p:cNvSpPr>
          <p:nvPr/>
        </p:nvSpPr>
        <p:spPr>
          <a:xfrm>
            <a:off x="7787891" y="4048574"/>
            <a:ext cx="678967" cy="16158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ko-KR" altLang="en-US" sz="105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디자인</a:t>
            </a:r>
            <a:endParaRPr lang="ko-KR" altLang="en-US" sz="1050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A121052-B0B5-CFAE-B05D-9A34146192FC}"/>
              </a:ext>
            </a:extLst>
          </p:cNvPr>
          <p:cNvSpPr txBox="1">
            <a:spLocks/>
          </p:cNvSpPr>
          <p:nvPr/>
        </p:nvSpPr>
        <p:spPr>
          <a:xfrm>
            <a:off x="7782277" y="5063359"/>
            <a:ext cx="678967" cy="16158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ko-KR" altLang="en-US" sz="1050" b="1" spc="-8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빠른손</a:t>
            </a:r>
            <a:endParaRPr lang="ko-KR" altLang="en-US" sz="1050" b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8D5298C-456F-FE69-03E1-077CDC9F46A5}"/>
              </a:ext>
            </a:extLst>
          </p:cNvPr>
          <p:cNvSpPr txBox="1">
            <a:spLocks/>
          </p:cNvSpPr>
          <p:nvPr/>
        </p:nvSpPr>
        <p:spPr>
          <a:xfrm>
            <a:off x="9304501" y="5063359"/>
            <a:ext cx="678967" cy="16158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ko-KR" altLang="en-US" sz="105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인내심</a:t>
            </a:r>
            <a:endParaRPr lang="ko-KR" altLang="en-US" sz="1050" b="1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1660A5F-DAD2-62D0-2572-B0E02A83AA4F}"/>
              </a:ext>
            </a:extLst>
          </p:cNvPr>
          <p:cNvSpPr txBox="1">
            <a:spLocks/>
          </p:cNvSpPr>
          <p:nvPr/>
        </p:nvSpPr>
        <p:spPr>
          <a:xfrm>
            <a:off x="9304502" y="4048574"/>
            <a:ext cx="678967" cy="16158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ko-KR" altLang="en-US" sz="1050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문장력</a:t>
            </a:r>
            <a:endParaRPr lang="ko-KR" altLang="en-US" sz="105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6EC321-224B-551A-8C2A-7ED638E39865}"/>
              </a:ext>
            </a:extLst>
          </p:cNvPr>
          <p:cNvSpPr txBox="1"/>
          <p:nvPr/>
        </p:nvSpPr>
        <p:spPr>
          <a:xfrm>
            <a:off x="9924747" y="3748492"/>
            <a:ext cx="1967216" cy="4616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에는 디자인 뿐 아니라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핵심 의미를 담은 </a:t>
            </a:r>
            <a:r>
              <a:rPr lang="ko-KR" altLang="en-US" sz="1000" spc="-8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짦은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글을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잘 쓰는 것도 중요합니다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D973D5-FB2D-5E5B-0662-16782A460AE7}"/>
              </a:ext>
            </a:extLst>
          </p:cNvPr>
          <p:cNvSpPr txBox="1"/>
          <p:nvPr/>
        </p:nvSpPr>
        <p:spPr>
          <a:xfrm>
            <a:off x="9924747" y="5063359"/>
            <a:ext cx="1967216" cy="4616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는 매번 만들고 지우기를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반복하는 고도의 노가다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(?)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라서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인내심 또한 필요합니다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7A579D-8F4F-D916-DB9B-7E50D0A564B8}"/>
              </a:ext>
            </a:extLst>
          </p:cNvPr>
          <p:cNvSpPr txBox="1"/>
          <p:nvPr/>
        </p:nvSpPr>
        <p:spPr>
          <a:xfrm>
            <a:off x="5857982" y="3748492"/>
            <a:ext cx="1967216" cy="4616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디자인이 제일 문젠데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이건 진짜 매일매일 보고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따라해보는 노력이 필요해요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F2F454-C3C5-D4C2-E323-4BB5DF7FB3C3}"/>
              </a:ext>
            </a:extLst>
          </p:cNvPr>
          <p:cNvSpPr txBox="1"/>
          <p:nvPr/>
        </p:nvSpPr>
        <p:spPr>
          <a:xfrm>
            <a:off x="5857982" y="5063359"/>
            <a:ext cx="1967216" cy="46166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단축키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사전 설정을 통해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작업 시간을 단축할 수 있고</a:t>
            </a:r>
            <a:endParaRPr lang="en-US" altLang="ko-KR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손이 빠른 분이면 유리합니다</a:t>
            </a:r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F366EBB-40DA-22DF-94BF-1037DFF7190E}"/>
              </a:ext>
            </a:extLst>
          </p:cNvPr>
          <p:cNvSpPr/>
          <p:nvPr/>
        </p:nvSpPr>
        <p:spPr>
          <a:xfrm>
            <a:off x="8466858" y="4210157"/>
            <a:ext cx="839248" cy="839248"/>
          </a:xfrm>
          <a:prstGeom prst="ellipse">
            <a:avLst/>
          </a:prstGeom>
          <a:solidFill>
            <a:schemeClr val="bg1">
              <a:lumMod val="85000"/>
            </a:schemeClr>
          </a:solidFill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6A8910-DC1A-D0D6-4BDD-0BE43C610B1D}"/>
              </a:ext>
            </a:extLst>
          </p:cNvPr>
          <p:cNvSpPr txBox="1">
            <a:spLocks/>
          </p:cNvSpPr>
          <p:nvPr/>
        </p:nvSpPr>
        <p:spPr>
          <a:xfrm>
            <a:off x="8546999" y="4491282"/>
            <a:ext cx="67896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b="1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PPT</a:t>
            </a:r>
            <a:endParaRPr lang="ko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E9F248-6CFA-5C90-A716-EF17D4C2DB1B}"/>
              </a:ext>
            </a:extLst>
          </p:cNvPr>
          <p:cNvSpPr txBox="1"/>
          <p:nvPr/>
        </p:nvSpPr>
        <p:spPr>
          <a:xfrm>
            <a:off x="7348538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2024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9F86A1-47C0-E92D-CB08-9408EC7DB51C}"/>
              </a:ext>
            </a:extLst>
          </p:cNvPr>
          <p:cNvSpPr txBox="1"/>
          <p:nvPr/>
        </p:nvSpPr>
        <p:spPr>
          <a:xfrm>
            <a:off x="442912" y="460197"/>
            <a:ext cx="440055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000" spc="-8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Smart Makeup Web</a:t>
            </a:r>
            <a:endParaRPr lang="ko-KR" altLang="en-US" sz="1000" spc="-8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9620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pc="-120" dirty="0" err="1" smtClean="0">
            <a:latin typeface="Pretendard" panose="02000503000000020004" pitchFamily="50" charset="-127"/>
            <a:ea typeface="Pretendard" panose="02000503000000020004" pitchFamily="50" charset="-127"/>
            <a:cs typeface="Pretendard" panose="02000503000000020004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875</Words>
  <Application>Microsoft Office PowerPoint</Application>
  <PresentationFormat>와이드스크린</PresentationFormat>
  <Paragraphs>255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Pretendard</vt:lpstr>
      <vt:lpstr>Arial</vt:lpstr>
      <vt:lpstr>Pretendard SemiBold</vt:lpstr>
      <vt:lpstr>나눔바른고딕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김두형</dc:creator>
  <cp:lastModifiedBy>ezen</cp:lastModifiedBy>
  <cp:revision>32</cp:revision>
  <dcterms:created xsi:type="dcterms:W3CDTF">2024-02-04T07:50:34Z</dcterms:created>
  <dcterms:modified xsi:type="dcterms:W3CDTF">2024-09-24T01:20:08Z</dcterms:modified>
</cp:coreProperties>
</file>

<file path=docProps/thumbnail.jpeg>
</file>